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98" r:id="rId5"/>
    <p:sldId id="265" r:id="rId6"/>
    <p:sldId id="290" r:id="rId7"/>
    <p:sldId id="266" r:id="rId8"/>
    <p:sldId id="291" r:id="rId9"/>
    <p:sldId id="299" r:id="rId10"/>
    <p:sldId id="278" r:id="rId11"/>
    <p:sldId id="292" r:id="rId12"/>
    <p:sldId id="293" r:id="rId13"/>
    <p:sldId id="294" r:id="rId14"/>
    <p:sldId id="295" r:id="rId15"/>
    <p:sldId id="296" r:id="rId16"/>
    <p:sldId id="297" r:id="rId17"/>
    <p:sldId id="262" r:id="rId18"/>
  </p:sldIdLst>
  <p:sldSz cx="12188825"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pos="3839">
          <p15:clr>
            <a:srgbClr val="A4A3A4"/>
          </p15:clr>
        </p15:guide>
        <p15:guide id="2" orient="horz" pos="2160">
          <p15:clr>
            <a:srgbClr val="A4A3A4"/>
          </p15:clr>
        </p15:guide>
      </p15:sldGuideLst>
    </p:ext>
    <p:ext uri="{2D200454-40CA-4A62-9FC3-DE9A4176ACB9}">
      <p15:notes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p:cViewPr>
        <p:scale>
          <a:sx n="66" d="100"/>
          <a:sy n="66" d="100"/>
        </p:scale>
        <p:origin x="-1339" y="-432"/>
      </p:cViewPr>
      <p:guideLst>
        <p:guide orient="horz" pos="2160"/>
        <p:guide pos="383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749834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4" name="Google Shape;84;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 name="Google Shape;91;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7" name="Google Shape;97;p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6" name="Google Shape;126;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2"/>
          <p:cNvSpPr txBox="1">
            <a:spLocks noGrp="1"/>
          </p:cNvSpPr>
          <p:nvPr>
            <p:ph type="ctrTitle"/>
          </p:nvPr>
        </p:nvSpPr>
        <p:spPr>
          <a:xfrm>
            <a:off x="1293814" y="990600"/>
            <a:ext cx="8458200" cy="3200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1293813" y="4267200"/>
            <a:ext cx="8458200" cy="13716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2400"/>
              <a:buNone/>
              <a:defRPr sz="2400">
                <a:solidFill>
                  <a:schemeClr val="dk1"/>
                </a:solidFill>
              </a:defRPr>
            </a:lvl1pPr>
            <a:lvl2pPr lvl="1" algn="ctr">
              <a:lnSpc>
                <a:spcPct val="90000"/>
              </a:lnSpc>
              <a:spcBef>
                <a:spcPts val="600"/>
              </a:spcBef>
              <a:spcAft>
                <a:spcPts val="0"/>
              </a:spcAft>
              <a:buClr>
                <a:srgbClr val="899495"/>
              </a:buClr>
              <a:buSzPts val="2000"/>
              <a:buNone/>
              <a:defRPr>
                <a:solidFill>
                  <a:srgbClr val="899495"/>
                </a:solidFill>
              </a:defRPr>
            </a:lvl2pPr>
            <a:lvl3pPr lvl="2" algn="ctr">
              <a:lnSpc>
                <a:spcPct val="90000"/>
              </a:lnSpc>
              <a:spcBef>
                <a:spcPts val="600"/>
              </a:spcBef>
              <a:spcAft>
                <a:spcPts val="0"/>
              </a:spcAft>
              <a:buClr>
                <a:srgbClr val="899495"/>
              </a:buClr>
              <a:buSzPts val="1800"/>
              <a:buNone/>
              <a:defRPr>
                <a:solidFill>
                  <a:srgbClr val="899495"/>
                </a:solidFill>
              </a:defRPr>
            </a:lvl3pPr>
            <a:lvl4pPr lvl="3" algn="ctr">
              <a:lnSpc>
                <a:spcPct val="90000"/>
              </a:lnSpc>
              <a:spcBef>
                <a:spcPts val="600"/>
              </a:spcBef>
              <a:spcAft>
                <a:spcPts val="0"/>
              </a:spcAft>
              <a:buClr>
                <a:srgbClr val="899495"/>
              </a:buClr>
              <a:buSzPts val="1600"/>
              <a:buNone/>
              <a:defRPr>
                <a:solidFill>
                  <a:srgbClr val="899495"/>
                </a:solidFill>
              </a:defRPr>
            </a:lvl4pPr>
            <a:lvl5pPr lvl="4" algn="ctr">
              <a:lnSpc>
                <a:spcPct val="90000"/>
              </a:lnSpc>
              <a:spcBef>
                <a:spcPts val="600"/>
              </a:spcBef>
              <a:spcAft>
                <a:spcPts val="0"/>
              </a:spcAft>
              <a:buClr>
                <a:srgbClr val="899495"/>
              </a:buClr>
              <a:buSzPts val="1600"/>
              <a:buNone/>
              <a:defRPr>
                <a:solidFill>
                  <a:srgbClr val="899495"/>
                </a:solidFill>
              </a:defRPr>
            </a:lvl5pPr>
            <a:lvl6pPr lvl="5" algn="ctr">
              <a:spcBef>
                <a:spcPts val="600"/>
              </a:spcBef>
              <a:spcAft>
                <a:spcPts val="0"/>
              </a:spcAft>
              <a:buClr>
                <a:srgbClr val="899495"/>
              </a:buClr>
              <a:buSzPts val="1600"/>
              <a:buNone/>
              <a:defRPr>
                <a:solidFill>
                  <a:srgbClr val="899495"/>
                </a:solidFill>
              </a:defRPr>
            </a:lvl6pPr>
            <a:lvl7pPr lvl="6" algn="ctr">
              <a:spcBef>
                <a:spcPts val="600"/>
              </a:spcBef>
              <a:spcAft>
                <a:spcPts val="0"/>
              </a:spcAft>
              <a:buClr>
                <a:srgbClr val="899495"/>
              </a:buClr>
              <a:buSzPts val="1600"/>
              <a:buNone/>
              <a:defRPr>
                <a:solidFill>
                  <a:srgbClr val="899495"/>
                </a:solidFill>
              </a:defRPr>
            </a:lvl7pPr>
            <a:lvl8pPr lvl="7" algn="ctr">
              <a:spcBef>
                <a:spcPts val="600"/>
              </a:spcBef>
              <a:spcAft>
                <a:spcPts val="0"/>
              </a:spcAft>
              <a:buClr>
                <a:srgbClr val="899495"/>
              </a:buClr>
              <a:buSzPts val="1600"/>
              <a:buNone/>
              <a:defRPr>
                <a:solidFill>
                  <a:srgbClr val="899495"/>
                </a:solidFill>
              </a:defRPr>
            </a:lvl8pPr>
            <a:lvl9pPr lvl="8" algn="ctr">
              <a:spcBef>
                <a:spcPts val="600"/>
              </a:spcBef>
              <a:spcAft>
                <a:spcPts val="0"/>
              </a:spcAft>
              <a:buClr>
                <a:srgbClr val="899495"/>
              </a:buClr>
              <a:buSzPts val="1600"/>
              <a:buNone/>
              <a:defRPr>
                <a:solidFill>
                  <a:srgbClr val="899495"/>
                </a:solidFill>
              </a:defRPr>
            </a:lvl9pPr>
          </a:lstStyle>
          <a:p>
            <a:endParaRPr/>
          </a:p>
        </p:txBody>
      </p:sp>
      <p:sp>
        <p:nvSpPr>
          <p:cNvPr id="19" name="Google Shape;19;p2"/>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2"/>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2"/>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extLst>
    <p:ext uri="{DCECCB84-F9BA-43D5-87BE-67443E8EF086}">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2160">
          <p15:clr>
            <a:srgbClr val="FBAE40"/>
          </p15:clr>
        </p15:guide>
        <p15:guide id="2" pos="383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293813" y="381000"/>
            <a:ext cx="9601200" cy="11430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body" idx="1"/>
          </p:nvPr>
        </p:nvSpPr>
        <p:spPr>
          <a:xfrm>
            <a:off x="1293813" y="1676400"/>
            <a:ext cx="9601200" cy="44958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600"/>
              </a:spcBef>
              <a:spcAft>
                <a:spcPts val="0"/>
              </a:spcAft>
              <a:buClr>
                <a:schemeClr val="dk1"/>
              </a:buClr>
              <a:buSzPts val="1800"/>
              <a:buChar char="•"/>
              <a:defRPr/>
            </a:lvl1pPr>
            <a:lvl2pPr marL="914400" lvl="1" indent="-342900" algn="l">
              <a:lnSpc>
                <a:spcPct val="90000"/>
              </a:lnSpc>
              <a:spcBef>
                <a:spcPts val="600"/>
              </a:spcBef>
              <a:spcAft>
                <a:spcPts val="0"/>
              </a:spcAft>
              <a:buClr>
                <a:schemeClr val="dk1"/>
              </a:buClr>
              <a:buSzPts val="1800"/>
              <a:buChar char="–"/>
              <a:defRPr/>
            </a:lvl2pPr>
            <a:lvl3pPr marL="1371600" lvl="2" indent="-342900" algn="l">
              <a:lnSpc>
                <a:spcPct val="90000"/>
              </a:lnSpc>
              <a:spcBef>
                <a:spcPts val="600"/>
              </a:spcBef>
              <a:spcAft>
                <a:spcPts val="0"/>
              </a:spcAft>
              <a:buClr>
                <a:schemeClr val="dk1"/>
              </a:buClr>
              <a:buSzPts val="1800"/>
              <a:buChar char="–"/>
              <a:defRPr/>
            </a:lvl3pPr>
            <a:lvl4pPr marL="1828800" lvl="3" indent="-342900" algn="l">
              <a:lnSpc>
                <a:spcPct val="90000"/>
              </a:lnSpc>
              <a:spcBef>
                <a:spcPts val="600"/>
              </a:spcBef>
              <a:spcAft>
                <a:spcPts val="0"/>
              </a:spcAft>
              <a:buClr>
                <a:schemeClr val="dk1"/>
              </a:buClr>
              <a:buSzPts val="1800"/>
              <a:buChar char="–"/>
              <a:defRPr/>
            </a:lvl4pPr>
            <a:lvl5pPr marL="2286000" lvl="4" indent="-330200" algn="l">
              <a:lnSpc>
                <a:spcPct val="90000"/>
              </a:lnSpc>
              <a:spcBef>
                <a:spcPts val="600"/>
              </a:spcBef>
              <a:spcAft>
                <a:spcPts val="0"/>
              </a:spcAft>
              <a:buClr>
                <a:schemeClr val="dk1"/>
              </a:buClr>
              <a:buSzPts val="1600"/>
              <a:buChar char="–"/>
              <a:defRPr/>
            </a:lvl5pPr>
            <a:lvl6pPr marL="2743200" lvl="5" indent="-330200" algn="l">
              <a:spcBef>
                <a:spcPts val="600"/>
              </a:spcBef>
              <a:spcAft>
                <a:spcPts val="0"/>
              </a:spcAft>
              <a:buClr>
                <a:schemeClr val="dk1"/>
              </a:buClr>
              <a:buSzPts val="1600"/>
              <a:buChar char="–"/>
              <a:defRPr/>
            </a:lvl6pPr>
            <a:lvl7pPr marL="3200400" lvl="6" indent="-330200" algn="l">
              <a:spcBef>
                <a:spcPts val="600"/>
              </a:spcBef>
              <a:spcAft>
                <a:spcPts val="0"/>
              </a:spcAft>
              <a:buClr>
                <a:schemeClr val="dk1"/>
              </a:buClr>
              <a:buSzPts val="1600"/>
              <a:buChar char="–"/>
              <a:defRPr/>
            </a:lvl7pPr>
            <a:lvl8pPr marL="3657600" lvl="7" indent="-330200" algn="l">
              <a:spcBef>
                <a:spcPts val="600"/>
              </a:spcBef>
              <a:spcAft>
                <a:spcPts val="0"/>
              </a:spcAft>
              <a:buClr>
                <a:schemeClr val="dk1"/>
              </a:buClr>
              <a:buSzPts val="1600"/>
              <a:buChar char="–"/>
              <a:defRPr/>
            </a:lvl8pPr>
            <a:lvl9pPr marL="4114800" lvl="8" indent="-330200" algn="l">
              <a:spcBef>
                <a:spcPts val="600"/>
              </a:spcBef>
              <a:spcAft>
                <a:spcPts val="0"/>
              </a:spcAft>
              <a:buClr>
                <a:schemeClr val="dk1"/>
              </a:buClr>
              <a:buSzPts val="1600"/>
              <a:buChar char="–"/>
              <a:defRPr/>
            </a:lvl9pPr>
          </a:lstStyle>
          <a:p>
            <a:endParaRPr/>
          </a:p>
        </p:txBody>
      </p:sp>
      <p:sp>
        <p:nvSpPr>
          <p:cNvPr id="25" name="Google Shape;25;p3"/>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3"/>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7" name="Google Shape;27;p3"/>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1293813" y="2057400"/>
            <a:ext cx="8458201" cy="266699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rial"/>
              <a:buNone/>
              <a:defRPr sz="4800" b="0" i="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1293813" y="4876800"/>
            <a:ext cx="8458201"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0"/>
              </a:spcBef>
              <a:spcAft>
                <a:spcPts val="0"/>
              </a:spcAft>
              <a:buClr>
                <a:schemeClr val="dk1"/>
              </a:buClr>
              <a:buSzPts val="2400"/>
              <a:buNone/>
              <a:defRPr sz="2400">
                <a:solidFill>
                  <a:schemeClr val="dk1"/>
                </a:solidFill>
              </a:defRPr>
            </a:lvl1pPr>
            <a:lvl2pPr marL="914400" lvl="1" indent="-228600" algn="l">
              <a:lnSpc>
                <a:spcPct val="90000"/>
              </a:lnSpc>
              <a:spcBef>
                <a:spcPts val="600"/>
              </a:spcBef>
              <a:spcAft>
                <a:spcPts val="0"/>
              </a:spcAft>
              <a:buClr>
                <a:srgbClr val="899495"/>
              </a:buClr>
              <a:buSzPts val="1800"/>
              <a:buNone/>
              <a:defRPr sz="1800">
                <a:solidFill>
                  <a:srgbClr val="899495"/>
                </a:solidFill>
              </a:defRPr>
            </a:lvl2pPr>
            <a:lvl3pPr marL="1371600" lvl="2" indent="-228600" algn="l">
              <a:lnSpc>
                <a:spcPct val="90000"/>
              </a:lnSpc>
              <a:spcBef>
                <a:spcPts val="600"/>
              </a:spcBef>
              <a:spcAft>
                <a:spcPts val="0"/>
              </a:spcAft>
              <a:buClr>
                <a:srgbClr val="899495"/>
              </a:buClr>
              <a:buSzPts val="1600"/>
              <a:buNone/>
              <a:defRPr sz="1600">
                <a:solidFill>
                  <a:srgbClr val="899495"/>
                </a:solidFill>
              </a:defRPr>
            </a:lvl3pPr>
            <a:lvl4pPr marL="1828800" lvl="3" indent="-228600" algn="l">
              <a:lnSpc>
                <a:spcPct val="90000"/>
              </a:lnSpc>
              <a:spcBef>
                <a:spcPts val="600"/>
              </a:spcBef>
              <a:spcAft>
                <a:spcPts val="0"/>
              </a:spcAft>
              <a:buClr>
                <a:srgbClr val="899495"/>
              </a:buClr>
              <a:buSzPts val="1400"/>
              <a:buNone/>
              <a:defRPr sz="1400">
                <a:solidFill>
                  <a:srgbClr val="899495"/>
                </a:solidFill>
              </a:defRPr>
            </a:lvl4pPr>
            <a:lvl5pPr marL="2286000" lvl="4" indent="-228600" algn="l">
              <a:lnSpc>
                <a:spcPct val="90000"/>
              </a:lnSpc>
              <a:spcBef>
                <a:spcPts val="600"/>
              </a:spcBef>
              <a:spcAft>
                <a:spcPts val="0"/>
              </a:spcAft>
              <a:buClr>
                <a:srgbClr val="899495"/>
              </a:buClr>
              <a:buSzPts val="1400"/>
              <a:buNone/>
              <a:defRPr sz="1400">
                <a:solidFill>
                  <a:srgbClr val="899495"/>
                </a:solidFill>
              </a:defRPr>
            </a:lvl5pPr>
            <a:lvl6pPr marL="2743200" lvl="5" indent="-228600" algn="l">
              <a:spcBef>
                <a:spcPts val="600"/>
              </a:spcBef>
              <a:spcAft>
                <a:spcPts val="0"/>
              </a:spcAft>
              <a:buClr>
                <a:srgbClr val="899495"/>
              </a:buClr>
              <a:buSzPts val="1400"/>
              <a:buNone/>
              <a:defRPr sz="1400">
                <a:solidFill>
                  <a:srgbClr val="899495"/>
                </a:solidFill>
              </a:defRPr>
            </a:lvl6pPr>
            <a:lvl7pPr marL="3200400" lvl="6" indent="-228600" algn="l">
              <a:spcBef>
                <a:spcPts val="600"/>
              </a:spcBef>
              <a:spcAft>
                <a:spcPts val="0"/>
              </a:spcAft>
              <a:buClr>
                <a:srgbClr val="899495"/>
              </a:buClr>
              <a:buSzPts val="1400"/>
              <a:buNone/>
              <a:defRPr sz="1400">
                <a:solidFill>
                  <a:srgbClr val="899495"/>
                </a:solidFill>
              </a:defRPr>
            </a:lvl7pPr>
            <a:lvl8pPr marL="3657600" lvl="7" indent="-228600" algn="l">
              <a:spcBef>
                <a:spcPts val="600"/>
              </a:spcBef>
              <a:spcAft>
                <a:spcPts val="0"/>
              </a:spcAft>
              <a:buClr>
                <a:srgbClr val="899495"/>
              </a:buClr>
              <a:buSzPts val="1400"/>
              <a:buNone/>
              <a:defRPr sz="1400">
                <a:solidFill>
                  <a:srgbClr val="899495"/>
                </a:solidFill>
              </a:defRPr>
            </a:lvl8pPr>
            <a:lvl9pPr marL="4114800" lvl="8" indent="-228600" algn="l">
              <a:spcBef>
                <a:spcPts val="600"/>
              </a:spcBef>
              <a:spcAft>
                <a:spcPts val="0"/>
              </a:spcAft>
              <a:buClr>
                <a:srgbClr val="899495"/>
              </a:buClr>
              <a:buSzPts val="1400"/>
              <a:buNone/>
              <a:defRPr sz="1400">
                <a:solidFill>
                  <a:srgbClr val="899495"/>
                </a:solidFill>
              </a:defRPr>
            </a:lvl9pPr>
          </a:lstStyle>
          <a:p>
            <a:endParaRPr/>
          </a:p>
        </p:txBody>
      </p:sp>
      <p:sp>
        <p:nvSpPr>
          <p:cNvPr id="31" name="Google Shape;31;p4"/>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2" name="Google Shape;32;p4"/>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3" name="Google Shape;33;p4"/>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blank">
  <p:cSld name="BLANK">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8"/>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8" name="Google Shape;58;p8"/>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9"/>
          <p:cNvSpPr txBox="1">
            <a:spLocks noGrp="1"/>
          </p:cNvSpPr>
          <p:nvPr>
            <p:ph type="title"/>
          </p:nvPr>
        </p:nvSpPr>
        <p:spPr>
          <a:xfrm>
            <a:off x="7770811" y="1676400"/>
            <a:ext cx="3810000" cy="2438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9"/>
          <p:cNvSpPr txBox="1">
            <a:spLocks noGrp="1"/>
          </p:cNvSpPr>
          <p:nvPr>
            <p:ph type="body" idx="1"/>
          </p:nvPr>
        </p:nvSpPr>
        <p:spPr>
          <a:xfrm>
            <a:off x="1293813" y="685800"/>
            <a:ext cx="6172200" cy="5486400"/>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1600"/>
              </a:spcBef>
              <a:spcAft>
                <a:spcPts val="0"/>
              </a:spcAft>
              <a:buClr>
                <a:schemeClr val="dk1"/>
              </a:buClr>
              <a:buSzPts val="2400"/>
              <a:buChar char="•"/>
              <a:defRPr sz="2400"/>
            </a:lvl1pPr>
            <a:lvl2pPr marL="914400" lvl="1" indent="-355600" algn="l">
              <a:lnSpc>
                <a:spcPct val="90000"/>
              </a:lnSpc>
              <a:spcBef>
                <a:spcPts val="600"/>
              </a:spcBef>
              <a:spcAft>
                <a:spcPts val="0"/>
              </a:spcAft>
              <a:buClr>
                <a:schemeClr val="dk1"/>
              </a:buClr>
              <a:buSzPts val="2000"/>
              <a:buChar char="–"/>
              <a:defRPr sz="2000"/>
            </a:lvl2pPr>
            <a:lvl3pPr marL="1371600" lvl="2" indent="-342900" algn="l">
              <a:lnSpc>
                <a:spcPct val="90000"/>
              </a:lnSpc>
              <a:spcBef>
                <a:spcPts val="600"/>
              </a:spcBef>
              <a:spcAft>
                <a:spcPts val="0"/>
              </a:spcAft>
              <a:buClr>
                <a:schemeClr val="dk1"/>
              </a:buClr>
              <a:buSzPts val="1800"/>
              <a:buChar char="–"/>
              <a:defRPr sz="1800"/>
            </a:lvl3pPr>
            <a:lvl4pPr marL="1828800" lvl="3" indent="-330200" algn="l">
              <a:lnSpc>
                <a:spcPct val="90000"/>
              </a:lnSpc>
              <a:spcBef>
                <a:spcPts val="600"/>
              </a:spcBef>
              <a:spcAft>
                <a:spcPts val="0"/>
              </a:spcAft>
              <a:buClr>
                <a:schemeClr val="dk1"/>
              </a:buClr>
              <a:buSzPts val="1600"/>
              <a:buChar char="–"/>
              <a:defRPr sz="1600"/>
            </a:lvl4pPr>
            <a:lvl5pPr marL="2286000" lvl="4" indent="-330200" algn="l">
              <a:lnSpc>
                <a:spcPct val="90000"/>
              </a:lnSpc>
              <a:spcBef>
                <a:spcPts val="600"/>
              </a:spcBef>
              <a:spcAft>
                <a:spcPts val="0"/>
              </a:spcAft>
              <a:buClr>
                <a:schemeClr val="dk1"/>
              </a:buClr>
              <a:buSzPts val="1600"/>
              <a:buChar char="–"/>
              <a:defRPr sz="1600"/>
            </a:lvl5pPr>
            <a:lvl6pPr marL="2743200" lvl="5" indent="-330200" algn="l">
              <a:spcBef>
                <a:spcPts val="600"/>
              </a:spcBef>
              <a:spcAft>
                <a:spcPts val="0"/>
              </a:spcAft>
              <a:buClr>
                <a:schemeClr val="dk1"/>
              </a:buClr>
              <a:buSzPts val="1600"/>
              <a:buChar char="–"/>
              <a:defRPr sz="1600"/>
            </a:lvl6pPr>
            <a:lvl7pPr marL="3200400" lvl="6" indent="-330200" algn="l">
              <a:spcBef>
                <a:spcPts val="600"/>
              </a:spcBef>
              <a:spcAft>
                <a:spcPts val="0"/>
              </a:spcAft>
              <a:buClr>
                <a:schemeClr val="dk1"/>
              </a:buClr>
              <a:buSzPts val="1600"/>
              <a:buChar char="–"/>
              <a:defRPr sz="1600"/>
            </a:lvl7pPr>
            <a:lvl8pPr marL="3657600" lvl="7" indent="-330200" algn="l">
              <a:spcBef>
                <a:spcPts val="600"/>
              </a:spcBef>
              <a:spcAft>
                <a:spcPts val="0"/>
              </a:spcAft>
              <a:buClr>
                <a:schemeClr val="dk1"/>
              </a:buClr>
              <a:buSzPts val="1600"/>
              <a:buChar char="–"/>
              <a:defRPr sz="1600"/>
            </a:lvl8pPr>
            <a:lvl9pPr marL="4114800" lvl="8" indent="-330200" algn="l">
              <a:spcBef>
                <a:spcPts val="600"/>
              </a:spcBef>
              <a:spcAft>
                <a:spcPts val="0"/>
              </a:spcAft>
              <a:buClr>
                <a:schemeClr val="dk1"/>
              </a:buClr>
              <a:buSzPts val="1600"/>
              <a:buChar char="–"/>
              <a:defRPr sz="1600"/>
            </a:lvl9pPr>
          </a:lstStyle>
          <a:p>
            <a:endParaRPr/>
          </a:p>
        </p:txBody>
      </p:sp>
      <p:sp>
        <p:nvSpPr>
          <p:cNvPr id="62" name="Google Shape;62;p9"/>
          <p:cNvSpPr txBox="1">
            <a:spLocks noGrp="1"/>
          </p:cNvSpPr>
          <p:nvPr>
            <p:ph type="body" idx="2"/>
          </p:nvPr>
        </p:nvSpPr>
        <p:spPr>
          <a:xfrm>
            <a:off x="7770811" y="4191000"/>
            <a:ext cx="3810000" cy="1524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600"/>
              </a:spcBef>
              <a:spcAft>
                <a:spcPts val="0"/>
              </a:spcAft>
              <a:buClr>
                <a:schemeClr val="dk1"/>
              </a:buClr>
              <a:buSzPts val="1800"/>
              <a:buNone/>
              <a:defRPr sz="1800"/>
            </a:lvl1pPr>
            <a:lvl2pPr marL="914400" lvl="1" indent="-228600" algn="l">
              <a:lnSpc>
                <a:spcPct val="90000"/>
              </a:lnSpc>
              <a:spcBef>
                <a:spcPts val="600"/>
              </a:spcBef>
              <a:spcAft>
                <a:spcPts val="0"/>
              </a:spcAft>
              <a:buClr>
                <a:schemeClr val="dk1"/>
              </a:buClr>
              <a:buSzPts val="1200"/>
              <a:buNone/>
              <a:defRPr sz="1200"/>
            </a:lvl2pPr>
            <a:lvl3pPr marL="1371600" lvl="2" indent="-228600" algn="l">
              <a:lnSpc>
                <a:spcPct val="90000"/>
              </a:lnSpc>
              <a:spcBef>
                <a:spcPts val="600"/>
              </a:spcBef>
              <a:spcAft>
                <a:spcPts val="0"/>
              </a:spcAft>
              <a:buClr>
                <a:schemeClr val="dk1"/>
              </a:buClr>
              <a:buSzPts val="1000"/>
              <a:buNone/>
              <a:defRPr sz="1000"/>
            </a:lvl3pPr>
            <a:lvl4pPr marL="1828800" lvl="3" indent="-228600" algn="l">
              <a:lnSpc>
                <a:spcPct val="90000"/>
              </a:lnSpc>
              <a:spcBef>
                <a:spcPts val="600"/>
              </a:spcBef>
              <a:spcAft>
                <a:spcPts val="0"/>
              </a:spcAft>
              <a:buClr>
                <a:schemeClr val="dk1"/>
              </a:buClr>
              <a:buSzPts val="900"/>
              <a:buNone/>
              <a:defRPr sz="900"/>
            </a:lvl4pPr>
            <a:lvl5pPr marL="2286000" lvl="4" indent="-228600" algn="l">
              <a:lnSpc>
                <a:spcPct val="90000"/>
              </a:lnSpc>
              <a:spcBef>
                <a:spcPts val="600"/>
              </a:spcBef>
              <a:spcAft>
                <a:spcPts val="0"/>
              </a:spcAft>
              <a:buClr>
                <a:schemeClr val="dk1"/>
              </a:buClr>
              <a:buSzPts val="900"/>
              <a:buNone/>
              <a:defRPr sz="900"/>
            </a:lvl5pPr>
            <a:lvl6pPr marL="2743200" lvl="5" indent="-228600" algn="l">
              <a:spcBef>
                <a:spcPts val="600"/>
              </a:spcBef>
              <a:spcAft>
                <a:spcPts val="0"/>
              </a:spcAft>
              <a:buClr>
                <a:schemeClr val="dk1"/>
              </a:buClr>
              <a:buSzPts val="900"/>
              <a:buNone/>
              <a:defRPr sz="900"/>
            </a:lvl6pPr>
            <a:lvl7pPr marL="3200400" lvl="6" indent="-228600" algn="l">
              <a:spcBef>
                <a:spcPts val="600"/>
              </a:spcBef>
              <a:spcAft>
                <a:spcPts val="0"/>
              </a:spcAft>
              <a:buClr>
                <a:schemeClr val="dk1"/>
              </a:buClr>
              <a:buSzPts val="900"/>
              <a:buNone/>
              <a:defRPr sz="900"/>
            </a:lvl7pPr>
            <a:lvl8pPr marL="3657600" lvl="7" indent="-228600" algn="l">
              <a:spcBef>
                <a:spcPts val="600"/>
              </a:spcBef>
              <a:spcAft>
                <a:spcPts val="0"/>
              </a:spcAft>
              <a:buClr>
                <a:schemeClr val="dk1"/>
              </a:buClr>
              <a:buSzPts val="900"/>
              <a:buNone/>
              <a:defRPr sz="900"/>
            </a:lvl8pPr>
            <a:lvl9pPr marL="4114800" lvl="8" indent="-228600" algn="l">
              <a:spcBef>
                <a:spcPts val="600"/>
              </a:spcBef>
              <a:spcAft>
                <a:spcPts val="0"/>
              </a:spcAft>
              <a:buClr>
                <a:schemeClr val="dk1"/>
              </a:buClr>
              <a:buSzPts val="900"/>
              <a:buNone/>
              <a:defRPr sz="900"/>
            </a:lvl9pPr>
          </a:lstStyle>
          <a:p>
            <a:endParaRPr/>
          </a:p>
        </p:txBody>
      </p:sp>
      <p:sp>
        <p:nvSpPr>
          <p:cNvPr id="63" name="Google Shape;63;p9"/>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4" name="Google Shape;64;p9"/>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5" name="Google Shape;65;p9"/>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10"/>
          <p:cNvSpPr txBox="1">
            <a:spLocks noGrp="1"/>
          </p:cNvSpPr>
          <p:nvPr>
            <p:ph type="title"/>
          </p:nvPr>
        </p:nvSpPr>
        <p:spPr>
          <a:xfrm>
            <a:off x="7770812" y="1676400"/>
            <a:ext cx="3810000" cy="2438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0" descr="An empty placeholder to add an image. Click on the placeholder and select the image that you wish to add."/>
          <p:cNvSpPr>
            <a:spLocks noGrp="1"/>
          </p:cNvSpPr>
          <p:nvPr>
            <p:ph type="pic" idx="2"/>
          </p:nvPr>
        </p:nvSpPr>
        <p:spPr>
          <a:xfrm>
            <a:off x="1522412" y="0"/>
            <a:ext cx="5943601" cy="6858000"/>
          </a:xfrm>
          <a:prstGeom prst="rect">
            <a:avLst/>
          </a:prstGeom>
          <a:noFill/>
          <a:ln>
            <a:noFill/>
          </a:ln>
        </p:spPr>
      </p:sp>
      <p:sp>
        <p:nvSpPr>
          <p:cNvPr id="69" name="Google Shape;69;p10"/>
          <p:cNvSpPr txBox="1">
            <a:spLocks noGrp="1"/>
          </p:cNvSpPr>
          <p:nvPr>
            <p:ph type="body" idx="1"/>
          </p:nvPr>
        </p:nvSpPr>
        <p:spPr>
          <a:xfrm>
            <a:off x="7770812" y="4191000"/>
            <a:ext cx="3810000" cy="1524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600"/>
              </a:spcBef>
              <a:spcAft>
                <a:spcPts val="0"/>
              </a:spcAft>
              <a:buClr>
                <a:schemeClr val="dk1"/>
              </a:buClr>
              <a:buSzPts val="1800"/>
              <a:buNone/>
              <a:defRPr sz="1800"/>
            </a:lvl1pPr>
            <a:lvl2pPr marL="914400" lvl="1" indent="-228600" algn="l">
              <a:lnSpc>
                <a:spcPct val="90000"/>
              </a:lnSpc>
              <a:spcBef>
                <a:spcPts val="600"/>
              </a:spcBef>
              <a:spcAft>
                <a:spcPts val="0"/>
              </a:spcAft>
              <a:buClr>
                <a:schemeClr val="dk1"/>
              </a:buClr>
              <a:buSzPts val="1200"/>
              <a:buNone/>
              <a:defRPr sz="1200"/>
            </a:lvl2pPr>
            <a:lvl3pPr marL="1371600" lvl="2" indent="-228600" algn="l">
              <a:lnSpc>
                <a:spcPct val="90000"/>
              </a:lnSpc>
              <a:spcBef>
                <a:spcPts val="600"/>
              </a:spcBef>
              <a:spcAft>
                <a:spcPts val="0"/>
              </a:spcAft>
              <a:buClr>
                <a:schemeClr val="dk1"/>
              </a:buClr>
              <a:buSzPts val="1000"/>
              <a:buNone/>
              <a:defRPr sz="1000"/>
            </a:lvl3pPr>
            <a:lvl4pPr marL="1828800" lvl="3" indent="-228600" algn="l">
              <a:lnSpc>
                <a:spcPct val="90000"/>
              </a:lnSpc>
              <a:spcBef>
                <a:spcPts val="600"/>
              </a:spcBef>
              <a:spcAft>
                <a:spcPts val="0"/>
              </a:spcAft>
              <a:buClr>
                <a:schemeClr val="dk1"/>
              </a:buClr>
              <a:buSzPts val="900"/>
              <a:buNone/>
              <a:defRPr sz="900"/>
            </a:lvl4pPr>
            <a:lvl5pPr marL="2286000" lvl="4" indent="-228600" algn="l">
              <a:lnSpc>
                <a:spcPct val="90000"/>
              </a:lnSpc>
              <a:spcBef>
                <a:spcPts val="600"/>
              </a:spcBef>
              <a:spcAft>
                <a:spcPts val="0"/>
              </a:spcAft>
              <a:buClr>
                <a:schemeClr val="dk1"/>
              </a:buClr>
              <a:buSzPts val="900"/>
              <a:buNone/>
              <a:defRPr sz="900"/>
            </a:lvl5pPr>
            <a:lvl6pPr marL="2743200" lvl="5" indent="-228600" algn="l">
              <a:spcBef>
                <a:spcPts val="600"/>
              </a:spcBef>
              <a:spcAft>
                <a:spcPts val="0"/>
              </a:spcAft>
              <a:buClr>
                <a:schemeClr val="dk1"/>
              </a:buClr>
              <a:buSzPts val="900"/>
              <a:buNone/>
              <a:defRPr sz="900"/>
            </a:lvl6pPr>
            <a:lvl7pPr marL="3200400" lvl="6" indent="-228600" algn="l">
              <a:spcBef>
                <a:spcPts val="600"/>
              </a:spcBef>
              <a:spcAft>
                <a:spcPts val="0"/>
              </a:spcAft>
              <a:buClr>
                <a:schemeClr val="dk1"/>
              </a:buClr>
              <a:buSzPts val="900"/>
              <a:buNone/>
              <a:defRPr sz="900"/>
            </a:lvl7pPr>
            <a:lvl8pPr marL="3657600" lvl="7" indent="-228600" algn="l">
              <a:spcBef>
                <a:spcPts val="600"/>
              </a:spcBef>
              <a:spcAft>
                <a:spcPts val="0"/>
              </a:spcAft>
              <a:buClr>
                <a:schemeClr val="dk1"/>
              </a:buClr>
              <a:buSzPts val="900"/>
              <a:buNone/>
              <a:defRPr sz="900"/>
            </a:lvl8pPr>
            <a:lvl9pPr marL="4114800" lvl="8" indent="-228600" algn="l">
              <a:spcBef>
                <a:spcPts val="600"/>
              </a:spcBef>
              <a:spcAft>
                <a:spcPts val="0"/>
              </a:spcAft>
              <a:buClr>
                <a:schemeClr val="dk1"/>
              </a:buClr>
              <a:buSzPts val="900"/>
              <a:buNone/>
              <a:defRPr sz="9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1293813" y="381000"/>
            <a:ext cx="9601200" cy="11430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1"/>
          <p:cNvSpPr txBox="1">
            <a:spLocks noGrp="1"/>
          </p:cNvSpPr>
          <p:nvPr>
            <p:ph type="body" idx="1"/>
          </p:nvPr>
        </p:nvSpPr>
        <p:spPr>
          <a:xfrm rot="5400000">
            <a:off x="3846513" y="-876300"/>
            <a:ext cx="4495800" cy="96012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600"/>
              </a:spcBef>
              <a:spcAft>
                <a:spcPts val="0"/>
              </a:spcAft>
              <a:buClr>
                <a:schemeClr val="dk1"/>
              </a:buClr>
              <a:buSzPts val="1800"/>
              <a:buChar char="•"/>
              <a:defRPr/>
            </a:lvl1pPr>
            <a:lvl2pPr marL="914400" lvl="1" indent="-342900" algn="l">
              <a:lnSpc>
                <a:spcPct val="90000"/>
              </a:lnSpc>
              <a:spcBef>
                <a:spcPts val="600"/>
              </a:spcBef>
              <a:spcAft>
                <a:spcPts val="0"/>
              </a:spcAft>
              <a:buClr>
                <a:schemeClr val="dk1"/>
              </a:buClr>
              <a:buSzPts val="1800"/>
              <a:buChar char="–"/>
              <a:defRPr/>
            </a:lvl2pPr>
            <a:lvl3pPr marL="1371600" lvl="2" indent="-342900" algn="l">
              <a:lnSpc>
                <a:spcPct val="90000"/>
              </a:lnSpc>
              <a:spcBef>
                <a:spcPts val="600"/>
              </a:spcBef>
              <a:spcAft>
                <a:spcPts val="0"/>
              </a:spcAft>
              <a:buClr>
                <a:schemeClr val="dk1"/>
              </a:buClr>
              <a:buSzPts val="1800"/>
              <a:buChar char="–"/>
              <a:defRPr/>
            </a:lvl3pPr>
            <a:lvl4pPr marL="1828800" lvl="3" indent="-342900" algn="l">
              <a:lnSpc>
                <a:spcPct val="90000"/>
              </a:lnSpc>
              <a:spcBef>
                <a:spcPts val="600"/>
              </a:spcBef>
              <a:spcAft>
                <a:spcPts val="0"/>
              </a:spcAft>
              <a:buClr>
                <a:schemeClr val="dk1"/>
              </a:buClr>
              <a:buSzPts val="1800"/>
              <a:buChar char="–"/>
              <a:defRPr/>
            </a:lvl4pPr>
            <a:lvl5pPr marL="2286000" lvl="4" indent="-330200" algn="l">
              <a:lnSpc>
                <a:spcPct val="90000"/>
              </a:lnSpc>
              <a:spcBef>
                <a:spcPts val="600"/>
              </a:spcBef>
              <a:spcAft>
                <a:spcPts val="0"/>
              </a:spcAft>
              <a:buClr>
                <a:schemeClr val="dk1"/>
              </a:buClr>
              <a:buSzPts val="1600"/>
              <a:buChar char="–"/>
              <a:defRPr/>
            </a:lvl5pPr>
            <a:lvl6pPr marL="2743200" lvl="5" indent="-330200" algn="l">
              <a:spcBef>
                <a:spcPts val="600"/>
              </a:spcBef>
              <a:spcAft>
                <a:spcPts val="0"/>
              </a:spcAft>
              <a:buClr>
                <a:schemeClr val="dk1"/>
              </a:buClr>
              <a:buSzPts val="1600"/>
              <a:buChar char="–"/>
              <a:defRPr/>
            </a:lvl6pPr>
            <a:lvl7pPr marL="3200400" lvl="6" indent="-330200" algn="l">
              <a:spcBef>
                <a:spcPts val="600"/>
              </a:spcBef>
              <a:spcAft>
                <a:spcPts val="0"/>
              </a:spcAft>
              <a:buClr>
                <a:schemeClr val="dk1"/>
              </a:buClr>
              <a:buSzPts val="1600"/>
              <a:buChar char="–"/>
              <a:defRPr/>
            </a:lvl7pPr>
            <a:lvl8pPr marL="3657600" lvl="7" indent="-330200" algn="l">
              <a:spcBef>
                <a:spcPts val="600"/>
              </a:spcBef>
              <a:spcAft>
                <a:spcPts val="0"/>
              </a:spcAft>
              <a:buClr>
                <a:schemeClr val="dk1"/>
              </a:buClr>
              <a:buSzPts val="1600"/>
              <a:buChar char="–"/>
              <a:defRPr/>
            </a:lvl8pPr>
            <a:lvl9pPr marL="4114800" lvl="8" indent="-330200" algn="l">
              <a:spcBef>
                <a:spcPts val="600"/>
              </a:spcBef>
              <a:spcAft>
                <a:spcPts val="0"/>
              </a:spcAft>
              <a:buClr>
                <a:schemeClr val="dk1"/>
              </a:buClr>
              <a:buSzPts val="1600"/>
              <a:buChar char="–"/>
              <a:defRPr/>
            </a:lvl9pPr>
          </a:lstStyle>
          <a:p>
            <a:endParaRPr/>
          </a:p>
        </p:txBody>
      </p:sp>
      <p:sp>
        <p:nvSpPr>
          <p:cNvPr id="73" name="Google Shape;73;p11"/>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4" name="Google Shape;74;p11"/>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5" name="Google Shape;75;p11"/>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rot="5400000">
            <a:off x="7808913" y="2324101"/>
            <a:ext cx="5791200" cy="190499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2"/>
          <p:cNvSpPr txBox="1">
            <a:spLocks noGrp="1"/>
          </p:cNvSpPr>
          <p:nvPr>
            <p:ph type="body" idx="1"/>
          </p:nvPr>
        </p:nvSpPr>
        <p:spPr>
          <a:xfrm rot="5400000">
            <a:off x="2551114" y="-876300"/>
            <a:ext cx="5791200" cy="83058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600"/>
              </a:spcBef>
              <a:spcAft>
                <a:spcPts val="0"/>
              </a:spcAft>
              <a:buClr>
                <a:schemeClr val="dk1"/>
              </a:buClr>
              <a:buSzPts val="1800"/>
              <a:buChar char="•"/>
              <a:defRPr/>
            </a:lvl1pPr>
            <a:lvl2pPr marL="914400" lvl="1" indent="-342900" algn="l">
              <a:lnSpc>
                <a:spcPct val="90000"/>
              </a:lnSpc>
              <a:spcBef>
                <a:spcPts val="600"/>
              </a:spcBef>
              <a:spcAft>
                <a:spcPts val="0"/>
              </a:spcAft>
              <a:buClr>
                <a:schemeClr val="dk1"/>
              </a:buClr>
              <a:buSzPts val="1800"/>
              <a:buChar char="–"/>
              <a:defRPr/>
            </a:lvl2pPr>
            <a:lvl3pPr marL="1371600" lvl="2" indent="-342900" algn="l">
              <a:lnSpc>
                <a:spcPct val="90000"/>
              </a:lnSpc>
              <a:spcBef>
                <a:spcPts val="600"/>
              </a:spcBef>
              <a:spcAft>
                <a:spcPts val="0"/>
              </a:spcAft>
              <a:buClr>
                <a:schemeClr val="dk1"/>
              </a:buClr>
              <a:buSzPts val="1800"/>
              <a:buChar char="–"/>
              <a:defRPr/>
            </a:lvl3pPr>
            <a:lvl4pPr marL="1828800" lvl="3" indent="-342900" algn="l">
              <a:lnSpc>
                <a:spcPct val="90000"/>
              </a:lnSpc>
              <a:spcBef>
                <a:spcPts val="600"/>
              </a:spcBef>
              <a:spcAft>
                <a:spcPts val="0"/>
              </a:spcAft>
              <a:buClr>
                <a:schemeClr val="dk1"/>
              </a:buClr>
              <a:buSzPts val="1800"/>
              <a:buChar char="–"/>
              <a:defRPr/>
            </a:lvl4pPr>
            <a:lvl5pPr marL="2286000" lvl="4" indent="-330200" algn="l">
              <a:lnSpc>
                <a:spcPct val="90000"/>
              </a:lnSpc>
              <a:spcBef>
                <a:spcPts val="600"/>
              </a:spcBef>
              <a:spcAft>
                <a:spcPts val="0"/>
              </a:spcAft>
              <a:buClr>
                <a:schemeClr val="dk1"/>
              </a:buClr>
              <a:buSzPts val="1600"/>
              <a:buChar char="–"/>
              <a:defRPr/>
            </a:lvl5pPr>
            <a:lvl6pPr marL="2743200" lvl="5" indent="-330200" algn="l">
              <a:spcBef>
                <a:spcPts val="600"/>
              </a:spcBef>
              <a:spcAft>
                <a:spcPts val="0"/>
              </a:spcAft>
              <a:buClr>
                <a:schemeClr val="dk1"/>
              </a:buClr>
              <a:buSzPts val="1600"/>
              <a:buChar char="–"/>
              <a:defRPr/>
            </a:lvl6pPr>
            <a:lvl7pPr marL="3200400" lvl="6" indent="-330200" algn="l">
              <a:spcBef>
                <a:spcPts val="600"/>
              </a:spcBef>
              <a:spcAft>
                <a:spcPts val="0"/>
              </a:spcAft>
              <a:buClr>
                <a:schemeClr val="dk1"/>
              </a:buClr>
              <a:buSzPts val="1600"/>
              <a:buChar char="–"/>
              <a:defRPr/>
            </a:lvl7pPr>
            <a:lvl8pPr marL="3657600" lvl="7" indent="-330200" algn="l">
              <a:spcBef>
                <a:spcPts val="600"/>
              </a:spcBef>
              <a:spcAft>
                <a:spcPts val="0"/>
              </a:spcAft>
              <a:buClr>
                <a:schemeClr val="dk1"/>
              </a:buClr>
              <a:buSzPts val="1600"/>
              <a:buChar char="–"/>
              <a:defRPr/>
            </a:lvl8pPr>
            <a:lvl9pPr marL="4114800" lvl="8" indent="-330200" algn="l">
              <a:spcBef>
                <a:spcPts val="600"/>
              </a:spcBef>
              <a:spcAft>
                <a:spcPts val="0"/>
              </a:spcAft>
              <a:buClr>
                <a:schemeClr val="dk1"/>
              </a:buClr>
              <a:buSzPts val="1600"/>
              <a:buChar char="–"/>
              <a:defRPr/>
            </a:lvl9pPr>
          </a:lstStyle>
          <a:p>
            <a:endParaRPr/>
          </a:p>
        </p:txBody>
      </p:sp>
      <p:sp>
        <p:nvSpPr>
          <p:cNvPr id="79" name="Google Shape;79;p12"/>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0" name="Google Shape;80;p12"/>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1" name="Google Shape;81;p12"/>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rgbClr val="1D686F"/>
                </a:solidFill>
                <a:latin typeface="Arial"/>
                <a:ea typeface="Arial"/>
                <a:cs typeface="Arial"/>
                <a:sym typeface="Arial"/>
              </a:defRPr>
            </a:lvl1pPr>
            <a:lvl2pPr marL="0" lvl="1" indent="0" algn="r">
              <a:spcBef>
                <a:spcPts val="0"/>
              </a:spcBef>
              <a:buNone/>
              <a:defRPr sz="1100" b="0" i="0" u="none" strike="noStrike" cap="none">
                <a:solidFill>
                  <a:srgbClr val="1D686F"/>
                </a:solidFill>
                <a:latin typeface="Arial"/>
                <a:ea typeface="Arial"/>
                <a:cs typeface="Arial"/>
                <a:sym typeface="Arial"/>
              </a:defRPr>
            </a:lvl2pPr>
            <a:lvl3pPr marL="0" lvl="2" indent="0" algn="r">
              <a:spcBef>
                <a:spcPts val="0"/>
              </a:spcBef>
              <a:buNone/>
              <a:defRPr sz="1100" b="0" i="0" u="none" strike="noStrike" cap="none">
                <a:solidFill>
                  <a:srgbClr val="1D686F"/>
                </a:solidFill>
                <a:latin typeface="Arial"/>
                <a:ea typeface="Arial"/>
                <a:cs typeface="Arial"/>
                <a:sym typeface="Arial"/>
              </a:defRPr>
            </a:lvl3pPr>
            <a:lvl4pPr marL="0" lvl="3" indent="0" algn="r">
              <a:spcBef>
                <a:spcPts val="0"/>
              </a:spcBef>
              <a:buNone/>
              <a:defRPr sz="1100" b="0" i="0" u="none" strike="noStrike" cap="none">
                <a:solidFill>
                  <a:srgbClr val="1D686F"/>
                </a:solidFill>
                <a:latin typeface="Arial"/>
                <a:ea typeface="Arial"/>
                <a:cs typeface="Arial"/>
                <a:sym typeface="Arial"/>
              </a:defRPr>
            </a:lvl4pPr>
            <a:lvl5pPr marL="0" lvl="4" indent="0" algn="r">
              <a:spcBef>
                <a:spcPts val="0"/>
              </a:spcBef>
              <a:buNone/>
              <a:defRPr sz="1100" b="0" i="0" u="none" strike="noStrike" cap="none">
                <a:solidFill>
                  <a:srgbClr val="1D686F"/>
                </a:solidFill>
                <a:latin typeface="Arial"/>
                <a:ea typeface="Arial"/>
                <a:cs typeface="Arial"/>
                <a:sym typeface="Arial"/>
              </a:defRPr>
            </a:lvl5pPr>
            <a:lvl6pPr marL="0" lvl="5" indent="0" algn="r">
              <a:spcBef>
                <a:spcPts val="0"/>
              </a:spcBef>
              <a:buNone/>
              <a:defRPr sz="1100" b="0" i="0" u="none" strike="noStrike" cap="none">
                <a:solidFill>
                  <a:srgbClr val="1D686F"/>
                </a:solidFill>
                <a:latin typeface="Arial"/>
                <a:ea typeface="Arial"/>
                <a:cs typeface="Arial"/>
                <a:sym typeface="Arial"/>
              </a:defRPr>
            </a:lvl6pPr>
            <a:lvl7pPr marL="0" lvl="6" indent="0" algn="r">
              <a:spcBef>
                <a:spcPts val="0"/>
              </a:spcBef>
              <a:buNone/>
              <a:defRPr sz="1100" b="0" i="0" u="none" strike="noStrike" cap="none">
                <a:solidFill>
                  <a:srgbClr val="1D686F"/>
                </a:solidFill>
                <a:latin typeface="Arial"/>
                <a:ea typeface="Arial"/>
                <a:cs typeface="Arial"/>
                <a:sym typeface="Arial"/>
              </a:defRPr>
            </a:lvl7pPr>
            <a:lvl8pPr marL="0" lvl="7" indent="0" algn="r">
              <a:spcBef>
                <a:spcPts val="0"/>
              </a:spcBef>
              <a:buNone/>
              <a:defRPr sz="1100" b="0" i="0" u="none" strike="noStrike" cap="none">
                <a:solidFill>
                  <a:srgbClr val="1D686F"/>
                </a:solidFill>
                <a:latin typeface="Arial"/>
                <a:ea typeface="Arial"/>
                <a:cs typeface="Arial"/>
                <a:sym typeface="Arial"/>
              </a:defRPr>
            </a:lvl8pPr>
            <a:lvl9pPr marL="0" lvl="8" indent="0" algn="r">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0">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p:nvPr/>
        </p:nvSpPr>
        <p:spPr>
          <a:xfrm>
            <a:off x="836614" y="0"/>
            <a:ext cx="11352212" cy="6858000"/>
          </a:xfrm>
          <a:prstGeom prst="rect">
            <a:avLst/>
          </a:prstGeom>
          <a:gradFill>
            <a:gsLst>
              <a:gs pos="0">
                <a:srgbClr val="FFFFFF">
                  <a:alpha val="60000"/>
                </a:srgbClr>
              </a:gs>
              <a:gs pos="100000">
                <a:srgbClr val="FFFFFF">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1293813" y="381000"/>
            <a:ext cx="9601200" cy="1143000"/>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1293813" y="1676400"/>
            <a:ext cx="9601200" cy="4495800"/>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lnSpc>
                <a:spcPct val="90000"/>
              </a:lnSpc>
              <a:spcBef>
                <a:spcPts val="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lnSpc>
                <a:spcPct val="9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9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spcBef>
                <a:spcPts val="6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1271781" y="6356351"/>
            <a:ext cx="284405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1D686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 name="Google Shape;14;p1"/>
          <p:cNvSpPr txBox="1">
            <a:spLocks noGrp="1"/>
          </p:cNvSpPr>
          <p:nvPr>
            <p:ph type="ftr" idx="11"/>
          </p:nvPr>
        </p:nvSpPr>
        <p:spPr>
          <a:xfrm>
            <a:off x="4164515" y="6356351"/>
            <a:ext cx="3859795"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100" b="0" i="0" u="none" strike="noStrike" cap="none">
                <a:solidFill>
                  <a:srgbClr val="1D686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5" name="Google Shape;15;p1"/>
          <p:cNvSpPr txBox="1">
            <a:spLocks noGrp="1"/>
          </p:cNvSpPr>
          <p:nvPr>
            <p:ph type="sldNum" idx="12"/>
          </p:nvPr>
        </p:nvSpPr>
        <p:spPr>
          <a:xfrm>
            <a:off x="8051225" y="6356351"/>
            <a:ext cx="284405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i="0" u="none" strike="noStrike" cap="none">
                <a:solidFill>
                  <a:srgbClr val="1D686F"/>
                </a:solidFill>
                <a:latin typeface="Arial"/>
                <a:ea typeface="Arial"/>
                <a:cs typeface="Arial"/>
                <a:sym typeface="Arial"/>
              </a:defRPr>
            </a:lvl1pPr>
            <a:lvl2pPr marL="0" marR="0" lvl="1" indent="0" algn="r" rtl="0">
              <a:spcBef>
                <a:spcPts val="0"/>
              </a:spcBef>
              <a:buNone/>
              <a:defRPr sz="1100" b="0" i="0" u="none" strike="noStrike" cap="none">
                <a:solidFill>
                  <a:srgbClr val="1D686F"/>
                </a:solidFill>
                <a:latin typeface="Arial"/>
                <a:ea typeface="Arial"/>
                <a:cs typeface="Arial"/>
                <a:sym typeface="Arial"/>
              </a:defRPr>
            </a:lvl2pPr>
            <a:lvl3pPr marL="0" marR="0" lvl="2" indent="0" algn="r" rtl="0">
              <a:spcBef>
                <a:spcPts val="0"/>
              </a:spcBef>
              <a:buNone/>
              <a:defRPr sz="1100" b="0" i="0" u="none" strike="noStrike" cap="none">
                <a:solidFill>
                  <a:srgbClr val="1D686F"/>
                </a:solidFill>
                <a:latin typeface="Arial"/>
                <a:ea typeface="Arial"/>
                <a:cs typeface="Arial"/>
                <a:sym typeface="Arial"/>
              </a:defRPr>
            </a:lvl3pPr>
            <a:lvl4pPr marL="0" marR="0" lvl="3" indent="0" algn="r" rtl="0">
              <a:spcBef>
                <a:spcPts val="0"/>
              </a:spcBef>
              <a:buNone/>
              <a:defRPr sz="1100" b="0" i="0" u="none" strike="noStrike" cap="none">
                <a:solidFill>
                  <a:srgbClr val="1D686F"/>
                </a:solidFill>
                <a:latin typeface="Arial"/>
                <a:ea typeface="Arial"/>
                <a:cs typeface="Arial"/>
                <a:sym typeface="Arial"/>
              </a:defRPr>
            </a:lvl4pPr>
            <a:lvl5pPr marL="0" marR="0" lvl="4" indent="0" algn="r" rtl="0">
              <a:spcBef>
                <a:spcPts val="0"/>
              </a:spcBef>
              <a:buNone/>
              <a:defRPr sz="1100" b="0" i="0" u="none" strike="noStrike" cap="none">
                <a:solidFill>
                  <a:srgbClr val="1D686F"/>
                </a:solidFill>
                <a:latin typeface="Arial"/>
                <a:ea typeface="Arial"/>
                <a:cs typeface="Arial"/>
                <a:sym typeface="Arial"/>
              </a:defRPr>
            </a:lvl5pPr>
            <a:lvl6pPr marL="0" marR="0" lvl="5" indent="0" algn="r" rtl="0">
              <a:spcBef>
                <a:spcPts val="0"/>
              </a:spcBef>
              <a:buNone/>
              <a:defRPr sz="1100" b="0" i="0" u="none" strike="noStrike" cap="none">
                <a:solidFill>
                  <a:srgbClr val="1D686F"/>
                </a:solidFill>
                <a:latin typeface="Arial"/>
                <a:ea typeface="Arial"/>
                <a:cs typeface="Arial"/>
                <a:sym typeface="Arial"/>
              </a:defRPr>
            </a:lvl6pPr>
            <a:lvl7pPr marL="0" marR="0" lvl="6" indent="0" algn="r" rtl="0">
              <a:spcBef>
                <a:spcPts val="0"/>
              </a:spcBef>
              <a:buNone/>
              <a:defRPr sz="1100" b="0" i="0" u="none" strike="noStrike" cap="none">
                <a:solidFill>
                  <a:srgbClr val="1D686F"/>
                </a:solidFill>
                <a:latin typeface="Arial"/>
                <a:ea typeface="Arial"/>
                <a:cs typeface="Arial"/>
                <a:sym typeface="Arial"/>
              </a:defRPr>
            </a:lvl7pPr>
            <a:lvl8pPr marL="0" marR="0" lvl="7" indent="0" algn="r" rtl="0">
              <a:spcBef>
                <a:spcPts val="0"/>
              </a:spcBef>
              <a:buNone/>
              <a:defRPr sz="1100" b="0" i="0" u="none" strike="noStrike" cap="none">
                <a:solidFill>
                  <a:srgbClr val="1D686F"/>
                </a:solidFill>
                <a:latin typeface="Arial"/>
                <a:ea typeface="Arial"/>
                <a:cs typeface="Arial"/>
                <a:sym typeface="Arial"/>
              </a:defRPr>
            </a:lvl8pPr>
            <a:lvl9pPr marL="0" marR="0" lvl="8" indent="0" algn="r" rtl="0">
              <a:spcBef>
                <a:spcPts val="0"/>
              </a:spcBef>
              <a:buNone/>
              <a:defRPr sz="1100" b="0" i="0" u="none" strike="noStrike" cap="none">
                <a:solidFill>
                  <a:srgbClr val="1D686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6" r:id="rId6"/>
    <p:sldLayoutId id="2147483657" r:id="rId7"/>
    <p:sldLayoutId id="2147483658" r:id="rId8"/>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5.jpeg"/><Relationship Id="rId11" Type="http://schemas.openxmlformats.org/officeDocument/2006/relationships/image" Target="../media/image20.jpeg"/><Relationship Id="rId5" Type="http://schemas.openxmlformats.org/officeDocument/2006/relationships/image" Target="../media/image14.jpeg"/><Relationship Id="rId10" Type="http://schemas.openxmlformats.org/officeDocument/2006/relationships/image" Target="../media/image19.jpeg"/><Relationship Id="rId4" Type="http://schemas.openxmlformats.org/officeDocument/2006/relationships/image" Target="../media/image13.jpeg"/><Relationship Id="rId9" Type="http://schemas.openxmlformats.org/officeDocument/2006/relationships/image" Target="../media/image1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1092596" y="474562"/>
            <a:ext cx="5721896" cy="1956434"/>
          </a:xfrm>
          <a:prstGeom prst="rect">
            <a:avLst/>
          </a:prstGeom>
          <a:noFill/>
          <a:ln>
            <a:noFill/>
          </a:ln>
        </p:spPr>
        <p:txBody>
          <a:bodyPr spcFirstLastPara="1" wrap="square" lIns="91425" tIns="45700" rIns="91425" bIns="45700" anchor="b" anchorCtr="0">
            <a:noAutofit/>
          </a:bodyPr>
          <a:lstStyle/>
          <a:p>
            <a:pPr>
              <a:buSzPct val="100000"/>
            </a:pPr>
            <a:r>
              <a:rPr lang="en-US" sz="2000" b="1" dirty="0" smtClean="0">
                <a:latin typeface="The time roman"/>
              </a:rPr>
              <a:t>A </a:t>
            </a:r>
            <a:r>
              <a:rPr lang="en-US" sz="2000" b="1" spc="-20" dirty="0" smtClean="0">
                <a:latin typeface="The time roman"/>
                <a:ea typeface="Cambria"/>
                <a:cs typeface="Cambria"/>
              </a:rPr>
              <a:t>Systematic Approach for Bharatanatyam </a:t>
            </a:r>
            <a:r>
              <a:rPr lang="en-US" sz="2000" b="1" dirty="0">
                <a:latin typeface="The time roman"/>
              </a:rPr>
              <a:t>Hand Mudra Classification by Employing CNN</a:t>
            </a:r>
            <a:r>
              <a:rPr lang="en-IN" sz="1800" b="1" dirty="0">
                <a:latin typeface="The time roman"/>
              </a:rPr>
              <a:t/>
            </a:r>
            <a:br>
              <a:rPr lang="en-IN" sz="1800" b="1" dirty="0">
                <a:latin typeface="The time roman"/>
              </a:rPr>
            </a:br>
            <a:endParaRPr sz="1800" b="1" dirty="0">
              <a:latin typeface="The time roman"/>
            </a:endParaRPr>
          </a:p>
        </p:txBody>
      </p:sp>
      <p:sp>
        <p:nvSpPr>
          <p:cNvPr id="87" name="Google Shape;87;p13"/>
          <p:cNvSpPr txBox="1">
            <a:spLocks noGrp="1"/>
          </p:cNvSpPr>
          <p:nvPr>
            <p:ph type="subTitle" idx="1"/>
          </p:nvPr>
        </p:nvSpPr>
        <p:spPr>
          <a:xfrm>
            <a:off x="1256231" y="3734512"/>
            <a:ext cx="6571717" cy="1448576"/>
          </a:xfrm>
          <a:prstGeom prst="rect">
            <a:avLst/>
          </a:prstGeom>
          <a:noFill/>
          <a:ln>
            <a:noFill/>
          </a:ln>
        </p:spPr>
        <p:txBody>
          <a:bodyPr spcFirstLastPara="1" wrap="square" lIns="91425" tIns="45700" rIns="91425" bIns="45700" anchor="t" anchorCtr="0">
            <a:normAutofit/>
          </a:bodyPr>
          <a:lstStyle/>
          <a:p>
            <a:pPr algn="ctr"/>
            <a:r>
              <a:rPr lang="en-US" sz="1800" b="1" dirty="0">
                <a:ln w="1905"/>
                <a:solidFill>
                  <a:schemeClr val="tx1"/>
                </a:solidFill>
                <a:effectLst>
                  <a:innerShdw blurRad="69850" dist="43180" dir="5400000">
                    <a:srgbClr val="000000">
                      <a:alpha val="65000"/>
                    </a:srgbClr>
                  </a:innerShdw>
                </a:effectLst>
              </a:rPr>
              <a:t>SUBMITTED BY</a:t>
            </a:r>
            <a:r>
              <a:rPr lang="en-US" sz="1600" b="1" dirty="0">
                <a:ln w="1905"/>
                <a:solidFill>
                  <a:schemeClr val="tx1"/>
                </a:solidFill>
                <a:effectLst>
                  <a:innerShdw blurRad="69850" dist="43180" dir="5400000">
                    <a:srgbClr val="000000">
                      <a:alpha val="65000"/>
                    </a:srgbClr>
                  </a:innerShdw>
                </a:effectLst>
              </a:rPr>
              <a:t>:</a:t>
            </a:r>
          </a:p>
          <a:p>
            <a:pPr algn="ctr"/>
            <a:r>
              <a:rPr lang="en-US" sz="1600" b="1" dirty="0">
                <a:ln w="1905"/>
                <a:solidFill>
                  <a:schemeClr val="tx1"/>
                </a:solidFill>
                <a:effectLst>
                  <a:innerShdw blurRad="69850" dist="43180" dir="5400000">
                    <a:srgbClr val="000000">
                      <a:alpha val="65000"/>
                    </a:srgbClr>
                  </a:innerShdw>
                </a:effectLst>
              </a:rPr>
              <a:t>NAME: ANAJALI CHAVAN</a:t>
            </a:r>
          </a:p>
          <a:p>
            <a:pPr algn="ctr"/>
            <a:r>
              <a:rPr lang="en-US" sz="1600" b="1" dirty="0">
                <a:ln w="1905"/>
                <a:solidFill>
                  <a:schemeClr val="tx1"/>
                </a:solidFill>
                <a:effectLst>
                  <a:innerShdw blurRad="69850" dist="43180" dir="5400000">
                    <a:srgbClr val="000000">
                      <a:alpha val="65000"/>
                    </a:srgbClr>
                  </a:innerShdw>
                </a:effectLst>
              </a:rPr>
              <a:t>USN: 3VY22MC017</a:t>
            </a:r>
          </a:p>
          <a:p>
            <a:pPr marL="0" lvl="0" indent="0" algn="l" rtl="0">
              <a:lnSpc>
                <a:spcPct val="90000"/>
              </a:lnSpc>
              <a:spcBef>
                <a:spcPts val="0"/>
              </a:spcBef>
              <a:spcAft>
                <a:spcPts val="0"/>
              </a:spcAft>
              <a:buClr>
                <a:schemeClr val="dk1"/>
              </a:buClr>
              <a:buSzPts val="2400"/>
              <a:buNone/>
            </a:pPr>
            <a:endParaRPr dirty="0"/>
          </a:p>
        </p:txBody>
      </p:sp>
      <p:pic>
        <p:nvPicPr>
          <p:cNvPr id="88" name="Google Shape;88;p13"/>
          <p:cNvPicPr preferRelativeResize="0"/>
          <p:nvPr/>
        </p:nvPicPr>
        <p:blipFill rotWithShape="1">
          <a:blip r:embed="rId3">
            <a:alphaModFix/>
          </a:blip>
          <a:srcRect/>
          <a:stretch/>
        </p:blipFill>
        <p:spPr>
          <a:xfrm>
            <a:off x="6600554" y="714620"/>
            <a:ext cx="3240360" cy="2304256"/>
          </a:xfrm>
          <a:prstGeom prst="rect">
            <a:avLst/>
          </a:prstGeom>
          <a:noFill/>
          <a:ln>
            <a:noFill/>
          </a:ln>
        </p:spPr>
      </p:pic>
      <p:sp>
        <p:nvSpPr>
          <p:cNvPr id="4" name="Rectangle 3"/>
          <p:cNvSpPr/>
          <p:nvPr/>
        </p:nvSpPr>
        <p:spPr>
          <a:xfrm>
            <a:off x="5546220" y="4664479"/>
            <a:ext cx="4999290" cy="1354217"/>
          </a:xfrm>
          <a:prstGeom prst="rect">
            <a:avLst/>
          </a:prstGeom>
        </p:spPr>
        <p:txBody>
          <a:bodyPr wrap="square">
            <a:spAutoFit/>
          </a:bodyPr>
          <a:lstStyle/>
          <a:p>
            <a:pPr algn="ctr"/>
            <a:r>
              <a:rPr lang="en-US" sz="1800" b="1" dirty="0">
                <a:ln w="1905"/>
                <a:solidFill>
                  <a:schemeClr val="tx1"/>
                </a:solidFill>
                <a:effectLst>
                  <a:innerShdw blurRad="69850" dist="43180" dir="5400000">
                    <a:srgbClr val="000000">
                      <a:alpha val="65000"/>
                    </a:srgbClr>
                  </a:innerShdw>
                </a:effectLst>
              </a:rPr>
              <a:t>UNDER THE </a:t>
            </a:r>
            <a:r>
              <a:rPr lang="en-US" sz="1800" b="1" dirty="0" smtClean="0">
                <a:ln w="1905"/>
                <a:solidFill>
                  <a:schemeClr val="tx1"/>
                </a:solidFill>
                <a:effectLst>
                  <a:innerShdw blurRad="69850" dist="43180" dir="5400000">
                    <a:srgbClr val="000000">
                      <a:alpha val="65000"/>
                    </a:srgbClr>
                  </a:innerShdw>
                </a:effectLst>
              </a:rPr>
              <a:t>GUIDANCE OF</a:t>
            </a:r>
            <a:r>
              <a:rPr lang="en-US" sz="1600" b="1" dirty="0">
                <a:ln w="1905"/>
                <a:solidFill>
                  <a:schemeClr val="tx1"/>
                </a:solidFill>
                <a:effectLst>
                  <a:innerShdw blurRad="69850" dist="43180" dir="5400000">
                    <a:srgbClr val="000000">
                      <a:alpha val="65000"/>
                    </a:srgbClr>
                  </a:innerShdw>
                </a:effectLst>
              </a:rPr>
              <a:t>:</a:t>
            </a:r>
          </a:p>
          <a:p>
            <a:pPr algn="ctr"/>
            <a:r>
              <a:rPr lang="en-US" sz="1600" b="1" dirty="0">
                <a:ln w="1905"/>
                <a:solidFill>
                  <a:schemeClr val="tx1"/>
                </a:solidFill>
                <a:effectLst>
                  <a:innerShdw blurRad="69850" dist="43180" dir="5400000">
                    <a:srgbClr val="000000">
                      <a:alpha val="65000"/>
                    </a:srgbClr>
                  </a:innerShdw>
                </a:effectLst>
              </a:rPr>
              <a:t>Dr. SWAROOPA </a:t>
            </a:r>
            <a:r>
              <a:rPr lang="en-US" sz="1600" b="1" dirty="0" smtClean="0">
                <a:ln w="1905"/>
                <a:solidFill>
                  <a:schemeClr val="tx1"/>
                </a:solidFill>
                <a:effectLst>
                  <a:innerShdw blurRad="69850" dist="43180" dir="5400000">
                    <a:srgbClr val="000000">
                      <a:alpha val="65000"/>
                    </a:srgbClr>
                  </a:innerShdw>
                </a:effectLst>
              </a:rPr>
              <a:t>SHASTRI</a:t>
            </a:r>
            <a:endParaRPr lang="en-US" sz="1600" b="1" dirty="0">
              <a:ln w="1905"/>
              <a:solidFill>
                <a:schemeClr val="tx1"/>
              </a:solidFill>
              <a:effectLst>
                <a:innerShdw blurRad="69850" dist="43180" dir="5400000">
                  <a:srgbClr val="000000">
                    <a:alpha val="65000"/>
                  </a:srgbClr>
                </a:innerShdw>
              </a:effectLst>
            </a:endParaRPr>
          </a:p>
          <a:p>
            <a:pPr algn="ctr"/>
            <a:r>
              <a:rPr lang="en-US" sz="1600" b="1" dirty="0">
                <a:ln w="1905"/>
                <a:solidFill>
                  <a:schemeClr val="tx1"/>
                </a:solidFill>
                <a:effectLst>
                  <a:innerShdw blurRad="69850" dist="43180" dir="5400000">
                    <a:srgbClr val="000000">
                      <a:alpha val="65000"/>
                    </a:srgbClr>
                  </a:innerShdw>
                </a:effectLst>
              </a:rPr>
              <a:t>ASST. PROFESSOR</a:t>
            </a:r>
          </a:p>
          <a:p>
            <a:pPr algn="ctr"/>
            <a:r>
              <a:rPr lang="en-US" sz="1600" b="1" dirty="0">
                <a:ln w="1905"/>
                <a:solidFill>
                  <a:schemeClr val="tx1"/>
                </a:solidFill>
                <a:effectLst>
                  <a:innerShdw blurRad="69850" dist="43180" dir="5400000">
                    <a:srgbClr val="000000">
                      <a:alpha val="65000"/>
                    </a:srgbClr>
                  </a:innerShdw>
                </a:effectLst>
              </a:rPr>
              <a:t>MCA DEPARTMENT.</a:t>
            </a:r>
          </a:p>
          <a:p>
            <a:pPr algn="ctr"/>
            <a:r>
              <a:rPr lang="en-US" sz="1600" b="1" dirty="0">
                <a:ln w="1905"/>
                <a:solidFill>
                  <a:schemeClr val="tx1"/>
                </a:solidFill>
                <a:effectLst>
                  <a:innerShdw blurRad="69850" dist="43180" dir="5400000">
                    <a:srgbClr val="000000">
                      <a:alpha val="65000"/>
                    </a:srgbClr>
                  </a:innerShdw>
                </a:effectLst>
              </a:rPr>
              <a:t>VTU, KALABURAGI</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dirty="0">
                <a:latin typeface="Times New Roman" pitchFamily="18" charset="0"/>
                <a:cs typeface="Times New Roman" pitchFamily="18" charset="0"/>
              </a:rPr>
              <a:t>5</a:t>
            </a:r>
            <a:r>
              <a:rPr lang="en-US" sz="2400" b="1" dirty="0" smtClean="0">
                <a:latin typeface="Times New Roman" pitchFamily="18" charset="0"/>
                <a:cs typeface="Times New Roman" pitchFamily="18" charset="0"/>
              </a:rPr>
              <a:t>. IMPLEMENTATION</a:t>
            </a:r>
            <a:endParaRPr lang="en-IN" sz="2400"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lstStyle/>
          <a:p>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0618" y="1643604"/>
            <a:ext cx="9653286" cy="4490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6854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dirty="0" smtClean="0">
                <a:latin typeface="Times New Roman" pitchFamily="18" charset="0"/>
                <a:cs typeface="Times New Roman" pitchFamily="18" charset="0"/>
              </a:rPr>
              <a:t>6. SCREENSHOTS</a:t>
            </a:r>
            <a:endParaRPr lang="en-IN" sz="2400" b="1"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lstStyle/>
          <a:p>
            <a:endParaRPr lang="en-US" b="1" dirty="0" smtClean="0"/>
          </a:p>
          <a:p>
            <a:endParaRPr lang="en-US" b="1" dirty="0"/>
          </a:p>
          <a:p>
            <a:endParaRPr lang="en-US" b="1" dirty="0" smtClean="0"/>
          </a:p>
          <a:p>
            <a:pPr marL="114300" indent="0">
              <a:buNone/>
            </a:pPr>
            <a:endParaRPr lang="en-US" dirty="0" smtClean="0"/>
          </a:p>
          <a:p>
            <a:endParaRPr lang="en-US" dirty="0"/>
          </a:p>
          <a:p>
            <a:endParaRPr lang="en-US" dirty="0" smtClean="0"/>
          </a:p>
          <a:p>
            <a:endParaRPr lang="en-IN" dirty="0"/>
          </a:p>
        </p:txBody>
      </p:sp>
      <p:pic>
        <p:nvPicPr>
          <p:cNvPr id="5" name="Picture 4"/>
          <p:cNvPicPr/>
          <p:nvPr/>
        </p:nvPicPr>
        <p:blipFill>
          <a:blip r:embed="rId2"/>
          <a:stretch>
            <a:fillRect/>
          </a:stretch>
        </p:blipFill>
        <p:spPr>
          <a:xfrm>
            <a:off x="1979271" y="1736203"/>
            <a:ext cx="7280476" cy="3321933"/>
          </a:xfrm>
          <a:prstGeom prst="rect">
            <a:avLst/>
          </a:prstGeom>
        </p:spPr>
      </p:pic>
      <p:sp>
        <p:nvSpPr>
          <p:cNvPr id="6" name="Rectangle 5"/>
          <p:cNvSpPr/>
          <p:nvPr/>
        </p:nvSpPr>
        <p:spPr>
          <a:xfrm>
            <a:off x="5128960" y="5323831"/>
            <a:ext cx="1282723" cy="307777"/>
          </a:xfrm>
          <a:prstGeom prst="rect">
            <a:avLst/>
          </a:prstGeom>
        </p:spPr>
        <p:txBody>
          <a:bodyPr wrap="none">
            <a:spAutoFit/>
          </a:bodyPr>
          <a:lstStyle/>
          <a:p>
            <a:r>
              <a:rPr lang="en-US" b="1" dirty="0"/>
              <a:t>HOME PAGE</a:t>
            </a:r>
            <a:endParaRPr lang="en-IN" dirty="0"/>
          </a:p>
        </p:txBody>
      </p:sp>
    </p:spTree>
    <p:extLst>
      <p:ext uri="{BB962C8B-B14F-4D97-AF65-F5344CB8AC3E}">
        <p14:creationId xmlns:p14="http://schemas.microsoft.com/office/powerpoint/2010/main" val="2726211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r>
            <a:br>
              <a:rPr lang="en-US" dirty="0" smtClean="0"/>
            </a:b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p:nvPr/>
        </p:nvPicPr>
        <p:blipFill>
          <a:blip r:embed="rId2"/>
          <a:stretch>
            <a:fillRect/>
          </a:stretch>
        </p:blipFill>
        <p:spPr>
          <a:xfrm>
            <a:off x="1273215" y="1655181"/>
            <a:ext cx="9815332" cy="4433103"/>
          </a:xfrm>
          <a:prstGeom prst="rect">
            <a:avLst/>
          </a:prstGeom>
        </p:spPr>
      </p:pic>
      <p:sp>
        <p:nvSpPr>
          <p:cNvPr id="7" name="Rectangle 6"/>
          <p:cNvSpPr/>
          <p:nvPr/>
        </p:nvSpPr>
        <p:spPr>
          <a:xfrm>
            <a:off x="1784822" y="856003"/>
            <a:ext cx="3192292" cy="646331"/>
          </a:xfrm>
          <a:prstGeom prst="rect">
            <a:avLst/>
          </a:prstGeom>
        </p:spPr>
        <p:txBody>
          <a:bodyPr wrap="square">
            <a:spAutoFit/>
          </a:bodyPr>
          <a:lstStyle/>
          <a:p>
            <a:endParaRPr lang="en-US" sz="1800" b="1" dirty="0" smtClean="0">
              <a:latin typeface="Times New Roman" pitchFamily="18" charset="0"/>
              <a:cs typeface="Times New Roman" pitchFamily="18" charset="0"/>
            </a:endParaRPr>
          </a:p>
          <a:p>
            <a:r>
              <a:rPr lang="en-US" sz="1800" b="1" dirty="0" smtClean="0">
                <a:latin typeface="Times New Roman" pitchFamily="18" charset="0"/>
                <a:cs typeface="Times New Roman" pitchFamily="18" charset="0"/>
              </a:rPr>
              <a:t>PREPROCESSING </a:t>
            </a:r>
            <a:r>
              <a:rPr lang="en-US" sz="1800" b="1" dirty="0">
                <a:latin typeface="Times New Roman" pitchFamily="18" charset="0"/>
                <a:cs typeface="Times New Roman" pitchFamily="18" charset="0"/>
              </a:rPr>
              <a:t>IMAGE</a:t>
            </a:r>
            <a:endParaRPr lang="en-IN" sz="1800" dirty="0">
              <a:latin typeface="Times New Roman" pitchFamily="18" charset="0"/>
              <a:cs typeface="Times New Roman" pitchFamily="18" charset="0"/>
            </a:endParaRPr>
          </a:p>
        </p:txBody>
      </p:sp>
    </p:spTree>
    <p:extLst>
      <p:ext uri="{BB962C8B-B14F-4D97-AF65-F5344CB8AC3E}">
        <p14:creationId xmlns:p14="http://schemas.microsoft.com/office/powerpoint/2010/main" val="2302807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smtClean="0"/>
              <a:t>SEGMENT IMAGE</a:t>
            </a:r>
            <a:endParaRPr lang="en-IN" sz="2000" dirty="0"/>
          </a:p>
        </p:txBody>
      </p:sp>
      <p:sp>
        <p:nvSpPr>
          <p:cNvPr id="3" name="Text Placeholder 2"/>
          <p:cNvSpPr>
            <a:spLocks noGrp="1"/>
          </p:cNvSpPr>
          <p:nvPr>
            <p:ph type="body" idx="1"/>
          </p:nvPr>
        </p:nvSpPr>
        <p:spPr/>
        <p:txBody>
          <a:bodyPr/>
          <a:lstStyle/>
          <a:p>
            <a:endParaRPr lang="en-IN" dirty="0"/>
          </a:p>
        </p:txBody>
      </p:sp>
      <p:pic>
        <p:nvPicPr>
          <p:cNvPr id="4" name="Picture 3"/>
          <p:cNvPicPr/>
          <p:nvPr/>
        </p:nvPicPr>
        <p:blipFill>
          <a:blip r:embed="rId2"/>
          <a:stretch>
            <a:fillRect/>
          </a:stretch>
        </p:blipFill>
        <p:spPr>
          <a:xfrm>
            <a:off x="1342663" y="1713052"/>
            <a:ext cx="9502815" cy="4433105"/>
          </a:xfrm>
          <a:prstGeom prst="rect">
            <a:avLst/>
          </a:prstGeom>
        </p:spPr>
      </p:pic>
    </p:spTree>
    <p:extLst>
      <p:ext uri="{BB962C8B-B14F-4D97-AF65-F5344CB8AC3E}">
        <p14:creationId xmlns:p14="http://schemas.microsoft.com/office/powerpoint/2010/main" val="3416943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b="1" dirty="0">
                <a:solidFill>
                  <a:srgbClr val="164B4F"/>
                </a:solidFill>
                <a:latin typeface="Times New Roman"/>
                <a:ea typeface="Times New Roman"/>
              </a:rPr>
              <a:t>FEATURE EXTRACTION</a:t>
            </a:r>
            <a:endParaRPr lang="en-IN" dirty="0"/>
          </a:p>
        </p:txBody>
      </p:sp>
      <p:sp>
        <p:nvSpPr>
          <p:cNvPr id="3" name="Text Placeholder 2"/>
          <p:cNvSpPr>
            <a:spLocks noGrp="1"/>
          </p:cNvSpPr>
          <p:nvPr>
            <p:ph type="body" idx="1"/>
          </p:nvPr>
        </p:nvSpPr>
        <p:spPr/>
        <p:txBody>
          <a:bodyPr/>
          <a:lstStyle/>
          <a:p>
            <a:endParaRPr lang="en-IN" dirty="0"/>
          </a:p>
        </p:txBody>
      </p:sp>
      <p:pic>
        <p:nvPicPr>
          <p:cNvPr id="4" name="Picture 3"/>
          <p:cNvPicPr/>
          <p:nvPr/>
        </p:nvPicPr>
        <p:blipFill>
          <a:blip r:embed="rId2"/>
          <a:stretch>
            <a:fillRect/>
          </a:stretch>
        </p:blipFill>
        <p:spPr>
          <a:xfrm>
            <a:off x="1203767" y="1678330"/>
            <a:ext cx="9722734" cy="4456252"/>
          </a:xfrm>
          <a:prstGeom prst="rect">
            <a:avLst/>
          </a:prstGeom>
        </p:spPr>
      </p:pic>
    </p:spTree>
    <p:extLst>
      <p:ext uri="{BB962C8B-B14F-4D97-AF65-F5344CB8AC3E}">
        <p14:creationId xmlns:p14="http://schemas.microsoft.com/office/powerpoint/2010/main" val="2096170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a:latin typeface="Times New Roman"/>
                <a:ea typeface="Times New Roman"/>
              </a:rPr>
              <a:t>CLASSIFY IMAGE</a:t>
            </a:r>
            <a:endParaRPr lang="en-IN" sz="2000" dirty="0"/>
          </a:p>
        </p:txBody>
      </p:sp>
      <p:sp>
        <p:nvSpPr>
          <p:cNvPr id="3" name="Text Placeholder 2"/>
          <p:cNvSpPr>
            <a:spLocks noGrp="1"/>
          </p:cNvSpPr>
          <p:nvPr>
            <p:ph type="body" idx="1"/>
          </p:nvPr>
        </p:nvSpPr>
        <p:spPr/>
        <p:txBody>
          <a:bodyPr/>
          <a:lstStyle/>
          <a:p>
            <a:endParaRPr lang="en-IN" dirty="0"/>
          </a:p>
        </p:txBody>
      </p:sp>
      <p:pic>
        <p:nvPicPr>
          <p:cNvPr id="4" name="Picture 3"/>
          <p:cNvPicPr/>
          <p:nvPr/>
        </p:nvPicPr>
        <p:blipFill>
          <a:blip r:embed="rId2"/>
          <a:stretch>
            <a:fillRect/>
          </a:stretch>
        </p:blipFill>
        <p:spPr>
          <a:xfrm>
            <a:off x="1284791" y="1666755"/>
            <a:ext cx="9676434" cy="4514126"/>
          </a:xfrm>
          <a:prstGeom prst="rect">
            <a:avLst/>
          </a:prstGeom>
        </p:spPr>
      </p:pic>
    </p:spTree>
    <p:extLst>
      <p:ext uri="{BB962C8B-B14F-4D97-AF65-F5344CB8AC3E}">
        <p14:creationId xmlns:p14="http://schemas.microsoft.com/office/powerpoint/2010/main" val="3241622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dirty="0">
                <a:latin typeface="Times New Roman" pitchFamily="18" charset="0"/>
                <a:cs typeface="Times New Roman" pitchFamily="18" charset="0"/>
              </a:rPr>
              <a:t>7</a:t>
            </a:r>
            <a:r>
              <a:rPr lang="en-US" sz="2400" b="1" dirty="0" smtClean="0">
                <a:latin typeface="Times New Roman" pitchFamily="18" charset="0"/>
                <a:cs typeface="Times New Roman" pitchFamily="18" charset="0"/>
              </a:rPr>
              <a:t>. CONCLUSION</a:t>
            </a:r>
            <a:endParaRPr lang="en-IN" sz="2400" b="1"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normAutofit/>
          </a:bodyPr>
          <a:lstStyle/>
          <a:p>
            <a:pPr>
              <a:lnSpc>
                <a:spcPct val="150000"/>
              </a:lnSpc>
            </a:pPr>
            <a:r>
              <a:rPr lang="en-IN" sz="1800" dirty="0">
                <a:latin typeface="Times New Roman" pitchFamily="18" charset="0"/>
                <a:cs typeface="Times New Roman" pitchFamily="18" charset="0"/>
              </a:rPr>
              <a:t>A Convolutional neural network is a class of deep learning architectures which is used for automatically learn the features from the input. They are used in different domain such as computer vision, transfer learning, image classification, and so on. The dataset is augmented; the augmented dataset is trained using Convolutional neural networks algorithm. The high classification accuracy obtained is 99.34% using the Convolutional neural </a:t>
            </a:r>
            <a:r>
              <a:rPr lang="en-IN" sz="1800" dirty="0" smtClean="0">
                <a:latin typeface="Times New Roman" pitchFamily="18" charset="0"/>
                <a:cs typeface="Times New Roman" pitchFamily="18" charset="0"/>
              </a:rPr>
              <a:t>networks. </a:t>
            </a:r>
            <a:r>
              <a:rPr lang="en-IN" sz="1800" dirty="0" smtClean="0">
                <a:latin typeface="Times New Roman"/>
                <a:cs typeface="Times New Roman"/>
              </a:rPr>
              <a:t>further the </a:t>
            </a:r>
            <a:r>
              <a:rPr lang="en-IN" sz="1800" dirty="0" smtClean="0">
                <a:latin typeface="Times New Roman"/>
                <a:ea typeface="Calibri"/>
                <a:cs typeface="Times New Roman"/>
              </a:rPr>
              <a:t> </a:t>
            </a:r>
            <a:r>
              <a:rPr lang="en-IN" sz="1800" dirty="0">
                <a:latin typeface="Times New Roman"/>
                <a:ea typeface="Calibri"/>
                <a:cs typeface="Times New Roman"/>
              </a:rPr>
              <a:t>classification of Bharatanatyam hand mudras using Convolutional Neural Networks (CNNs) can be enhanced by exploring alternative methodologies to improve model performance. Alternatively, sticking with this methodology can yield better results than the current system. Additionally, there is potential to expand classification to include other hand mudras and explore various forms of Bharatanatyam mudras.</a:t>
            </a:r>
            <a:endParaRPr lang="en-IN" sz="1600" dirty="0">
              <a:latin typeface="Calibri"/>
              <a:ea typeface="Calibri"/>
              <a:cs typeface="Times New Roman"/>
            </a:endParaRPr>
          </a:p>
          <a:p>
            <a:pPr>
              <a:lnSpc>
                <a:spcPct val="150000"/>
              </a:lnSpc>
            </a:pPr>
            <a:endParaRPr lang="en-IN" sz="1800" dirty="0" smtClean="0">
              <a:latin typeface="Times New Roman" pitchFamily="18" charset="0"/>
              <a:cs typeface="Times New Roman" pitchFamily="18" charset="0"/>
            </a:endParaRPr>
          </a:p>
          <a:p>
            <a:pPr>
              <a:lnSpc>
                <a:spcPct val="150000"/>
              </a:lnSpc>
            </a:pPr>
            <a:endParaRPr lang="en-IN" sz="1800" dirty="0"/>
          </a:p>
        </p:txBody>
      </p:sp>
    </p:spTree>
    <p:extLst>
      <p:ext uri="{BB962C8B-B14F-4D97-AF65-F5344CB8AC3E}">
        <p14:creationId xmlns:p14="http://schemas.microsoft.com/office/powerpoint/2010/main" val="4095145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9"/>
          <p:cNvPicPr preferRelativeResize="0"/>
          <p:nvPr/>
        </p:nvPicPr>
        <p:blipFill rotWithShape="1">
          <a:blip r:embed="rId3">
            <a:alphaModFix/>
          </a:blip>
          <a:srcRect/>
          <a:stretch/>
        </p:blipFill>
        <p:spPr>
          <a:xfrm>
            <a:off x="0" y="0"/>
            <a:ext cx="12188825"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1293813" y="381000"/>
            <a:ext cx="9601200" cy="11430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600"/>
              <a:buFont typeface="Arial"/>
              <a:buNone/>
            </a:pPr>
            <a:r>
              <a:rPr lang="en-US" dirty="0"/>
              <a:t>Content </a:t>
            </a:r>
            <a:endParaRPr dirty="0"/>
          </a:p>
        </p:txBody>
      </p:sp>
      <p:sp>
        <p:nvSpPr>
          <p:cNvPr id="94" name="Google Shape;94;p14"/>
          <p:cNvSpPr txBox="1">
            <a:spLocks noGrp="1"/>
          </p:cNvSpPr>
          <p:nvPr>
            <p:ph type="body" idx="1"/>
          </p:nvPr>
        </p:nvSpPr>
        <p:spPr>
          <a:xfrm>
            <a:off x="1293813" y="1676400"/>
            <a:ext cx="5662572" cy="2872451"/>
          </a:xfrm>
          <a:prstGeom prst="rect">
            <a:avLst/>
          </a:prstGeom>
          <a:noFill/>
          <a:ln>
            <a:noFill/>
          </a:ln>
        </p:spPr>
        <p:txBody>
          <a:bodyPr spcFirstLastPara="1" wrap="square" lIns="91425" tIns="45700" rIns="91425" bIns="45700" anchor="t" anchorCtr="0">
            <a:noAutofit/>
          </a:bodyPr>
          <a:lstStyle/>
          <a:p>
            <a:pPr lvl="0" indent="-457200" algn="l" rtl="0">
              <a:lnSpc>
                <a:spcPct val="90000"/>
              </a:lnSpc>
              <a:spcBef>
                <a:spcPts val="0"/>
              </a:spcBef>
              <a:spcAft>
                <a:spcPts val="0"/>
              </a:spcAft>
              <a:buClr>
                <a:schemeClr val="dk1"/>
              </a:buClr>
              <a:buSzPts val="2400"/>
              <a:buAutoNum type="arabicPeriod"/>
            </a:pPr>
            <a:r>
              <a:rPr lang="en-US" sz="4000" dirty="0" smtClean="0">
                <a:latin typeface="Times New Roman" pitchFamily="18" charset="0"/>
                <a:cs typeface="Times New Roman" pitchFamily="18" charset="0"/>
              </a:rPr>
              <a:t>Introduction</a:t>
            </a:r>
          </a:p>
          <a:p>
            <a:pPr lvl="0" indent="-457200">
              <a:spcBef>
                <a:spcPts val="0"/>
              </a:spcBef>
              <a:buSzPts val="2400"/>
              <a:buAutoNum type="arabicPeriod"/>
            </a:pPr>
            <a:r>
              <a:rPr lang="en-US" sz="4000" dirty="0" smtClean="0">
                <a:latin typeface="Times New Roman"/>
                <a:ea typeface="Calibri"/>
              </a:rPr>
              <a:t>Objectives</a:t>
            </a:r>
            <a:endParaRPr lang="en-US" sz="4000" dirty="0" smtClean="0">
              <a:latin typeface="Times New Roman" pitchFamily="18" charset="0"/>
              <a:cs typeface="Times New Roman" pitchFamily="18" charset="0"/>
            </a:endParaRPr>
          </a:p>
          <a:p>
            <a:pPr lvl="0" indent="-457200">
              <a:spcBef>
                <a:spcPts val="0"/>
              </a:spcBef>
              <a:buSzPts val="2400"/>
              <a:buAutoNum type="arabicPeriod"/>
            </a:pPr>
            <a:r>
              <a:rPr lang="en-IN" sz="4000" dirty="0" smtClean="0">
                <a:solidFill>
                  <a:srgbClr val="164B4F"/>
                </a:solidFill>
                <a:latin typeface="Times New Roman" pitchFamily="18" charset="0"/>
                <a:cs typeface="Times New Roman" pitchFamily="18" charset="0"/>
              </a:rPr>
              <a:t>Existing System</a:t>
            </a:r>
          </a:p>
          <a:p>
            <a:pPr lvl="0" indent="-457200">
              <a:spcBef>
                <a:spcPts val="0"/>
              </a:spcBef>
              <a:buSzPts val="2400"/>
              <a:buAutoNum type="arabicPeriod"/>
            </a:pPr>
            <a:r>
              <a:rPr lang="en-IN" sz="4000" dirty="0" smtClean="0">
                <a:latin typeface="Times New Roman" pitchFamily="18" charset="0"/>
                <a:cs typeface="Times New Roman" pitchFamily="18" charset="0"/>
              </a:rPr>
              <a:t>Proposed System</a:t>
            </a:r>
          </a:p>
          <a:p>
            <a:pPr lvl="0" indent="-457200">
              <a:spcBef>
                <a:spcPts val="0"/>
              </a:spcBef>
              <a:buSzPts val="2400"/>
              <a:buAutoNum type="arabicPeriod"/>
            </a:pPr>
            <a:r>
              <a:rPr lang="en-US" sz="4000" dirty="0" smtClean="0">
                <a:latin typeface="Times New Roman" pitchFamily="18" charset="0"/>
                <a:cs typeface="Times New Roman" pitchFamily="18" charset="0"/>
              </a:rPr>
              <a:t>Implementation</a:t>
            </a:r>
          </a:p>
          <a:p>
            <a:pPr lvl="0" indent="-457200">
              <a:spcBef>
                <a:spcPts val="0"/>
              </a:spcBef>
              <a:buSzPts val="2400"/>
              <a:buAutoNum type="arabicPeriod"/>
            </a:pPr>
            <a:r>
              <a:rPr lang="en-US" sz="4000" dirty="0" smtClean="0">
                <a:latin typeface="Times New Roman" pitchFamily="18" charset="0"/>
                <a:cs typeface="Times New Roman" pitchFamily="18" charset="0"/>
              </a:rPr>
              <a:t>Screenshots</a:t>
            </a:r>
            <a:endParaRPr lang="en-US" sz="4000" dirty="0" smtClean="0">
              <a:latin typeface="Times New Roman" pitchFamily="18" charset="0"/>
              <a:cs typeface="Times New Roman" pitchFamily="18" charset="0"/>
            </a:endParaRPr>
          </a:p>
          <a:p>
            <a:pPr lvl="0" indent="-457200">
              <a:spcBef>
                <a:spcPts val="0"/>
              </a:spcBef>
              <a:buSzPts val="2400"/>
              <a:buAutoNum type="arabicPeriod"/>
            </a:pPr>
            <a:r>
              <a:rPr lang="en-US" sz="4000" dirty="0" smtClean="0">
                <a:latin typeface="Times New Roman" pitchFamily="18" charset="0"/>
                <a:cs typeface="Times New Roman" pitchFamily="18" charset="0"/>
              </a:rPr>
              <a:t>Conclusion</a:t>
            </a:r>
          </a:p>
        </p:txBody>
      </p:sp>
      <p:sp>
        <p:nvSpPr>
          <p:cNvPr id="4" name="TextBox 3"/>
          <p:cNvSpPr txBox="1"/>
          <p:nvPr/>
        </p:nvSpPr>
        <p:spPr>
          <a:xfrm>
            <a:off x="7443387" y="2110811"/>
            <a:ext cx="1982624" cy="523220"/>
          </a:xfrm>
          <a:prstGeom prst="rect">
            <a:avLst/>
          </a:prstGeom>
          <a:noFill/>
        </p:spPr>
        <p:txBody>
          <a:bodyPr wrap="square" rtlCol="0">
            <a:spAutoFit/>
          </a:bodyPr>
          <a:lstStyle/>
          <a:p>
            <a:endParaRPr lang="en-IN" dirty="0"/>
          </a:p>
          <a:p>
            <a:endParaRPr lang="en-IN" dirty="0"/>
          </a:p>
        </p:txBody>
      </p:sp>
      <p:pic>
        <p:nvPicPr>
          <p:cNvPr id="1026" name="Picture 2" descr="C:\Users\91963\Desktop\images.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34699" y="393107"/>
            <a:ext cx="2000250" cy="57513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790156" y="855563"/>
            <a:ext cx="8194106" cy="1997373"/>
          </a:xfrm>
          <a:prstGeom prst="rect">
            <a:avLst/>
          </a:prstGeom>
          <a:noFill/>
          <a:ln>
            <a:noFill/>
          </a:ln>
        </p:spPr>
        <p:txBody>
          <a:bodyPr spcFirstLastPara="1" wrap="square" lIns="91425" tIns="45700" rIns="91425" bIns="45700" anchor="b" anchorCtr="0">
            <a:normAutofit fontScale="90000"/>
          </a:bodyPr>
          <a:lstStyle/>
          <a:p>
            <a:pPr>
              <a:lnSpc>
                <a:spcPct val="150000"/>
              </a:lnSpc>
              <a:buSzPts val="1800"/>
            </a:pPr>
            <a:r>
              <a:rPr lang="en-US" sz="2700" b="1" dirty="0">
                <a:latin typeface="Times New Roman" pitchFamily="18" charset="0"/>
                <a:cs typeface="Times New Roman" pitchFamily="18" charset="0"/>
              </a:rPr>
              <a:t>1. </a:t>
            </a:r>
            <a:r>
              <a:rPr lang="en-US" sz="2700" b="1" dirty="0" smtClean="0">
                <a:latin typeface="Times New Roman" pitchFamily="18" charset="0"/>
                <a:cs typeface="Times New Roman" pitchFamily="18" charset="0"/>
              </a:rPr>
              <a:t>INTRODUCTION</a:t>
            </a:r>
            <a:r>
              <a:rPr lang="en-US" sz="1800" dirty="0"/>
              <a:t/>
            </a:r>
            <a:br>
              <a:rPr lang="en-US" sz="1800" dirty="0"/>
            </a:br>
            <a:r>
              <a:rPr lang="en-US" sz="1800" dirty="0"/>
              <a:t/>
            </a:r>
            <a:br>
              <a:rPr lang="en-US" sz="1800" dirty="0"/>
            </a:br>
            <a:r>
              <a:rPr lang="en-US" sz="2000" dirty="0">
                <a:latin typeface="Times New Roman" pitchFamily="18" charset="0"/>
                <a:cs typeface="Times New Roman" pitchFamily="18" charset="0"/>
              </a:rPr>
              <a:t>       A distinctive feature of Bharatanatyam Dance is the use of expressive </a:t>
            </a:r>
            <a:r>
              <a:rPr lang="en-US" sz="2000" dirty="0" smtClean="0">
                <a:latin typeface="Times New Roman" pitchFamily="18" charset="0"/>
                <a:cs typeface="Times New Roman" pitchFamily="18" charset="0"/>
              </a:rPr>
              <a:t>Hastas. </a:t>
            </a:r>
            <a:r>
              <a:rPr lang="en-US" sz="2000" dirty="0" smtClean="0">
                <a:latin typeface="Times New Roman" pitchFamily="18" charset="0"/>
                <a:cs typeface="Times New Roman" pitchFamily="18" charset="0"/>
              </a:rPr>
              <a:t>Hastas </a:t>
            </a:r>
            <a:r>
              <a:rPr lang="en-US" sz="2000" dirty="0">
                <a:latin typeface="Times New Roman" pitchFamily="18" charset="0"/>
                <a:cs typeface="Times New Roman" pitchFamily="18" charset="0"/>
              </a:rPr>
              <a:t>refers to a variety of hand symbols that a dancer can use. They can be classified as </a:t>
            </a:r>
            <a:r>
              <a:rPr lang="en-US" sz="2000" dirty="0" smtClean="0">
                <a:latin typeface="Times New Roman" pitchFamily="18" charset="0"/>
                <a:cs typeface="Times New Roman" pitchFamily="18" charset="0"/>
              </a:rPr>
              <a:t>Asamyuta Hastas </a:t>
            </a:r>
            <a:r>
              <a:rPr lang="en-US" sz="2000" dirty="0">
                <a:latin typeface="Times New Roman" pitchFamily="18" charset="0"/>
                <a:cs typeface="Times New Roman" pitchFamily="18" charset="0"/>
              </a:rPr>
              <a:t>(Single hand gestures) and </a:t>
            </a:r>
            <a:r>
              <a:rPr lang="en-US" sz="2000" dirty="0" smtClean="0">
                <a:latin typeface="Times New Roman" pitchFamily="18" charset="0"/>
                <a:cs typeface="Times New Roman" pitchFamily="18" charset="0"/>
              </a:rPr>
              <a:t>Samyuta </a:t>
            </a:r>
            <a:r>
              <a:rPr lang="en-US" sz="2000" dirty="0">
                <a:latin typeface="Times New Roman" pitchFamily="18" charset="0"/>
                <a:cs typeface="Times New Roman" pitchFamily="18" charset="0"/>
              </a:rPr>
              <a:t>Hastas (Double hand gestures). There exist 28 </a:t>
            </a:r>
            <a:r>
              <a:rPr lang="en-US" sz="2000" dirty="0" smtClean="0">
                <a:latin typeface="Times New Roman" pitchFamily="18" charset="0"/>
                <a:cs typeface="Times New Roman" pitchFamily="18" charset="0"/>
              </a:rPr>
              <a:t>Asamyuta </a:t>
            </a:r>
            <a:r>
              <a:rPr lang="en-US" sz="2000" dirty="0">
                <a:latin typeface="Times New Roman" pitchFamily="18" charset="0"/>
                <a:cs typeface="Times New Roman" pitchFamily="18" charset="0"/>
              </a:rPr>
              <a:t>Hastas and 24 </a:t>
            </a:r>
            <a:r>
              <a:rPr lang="en-US" sz="2000" dirty="0" smtClean="0">
                <a:latin typeface="Times New Roman" pitchFamily="18" charset="0"/>
                <a:cs typeface="Times New Roman" pitchFamily="18" charset="0"/>
              </a:rPr>
              <a:t>Samyuta </a:t>
            </a:r>
            <a:r>
              <a:rPr lang="en-US" sz="2000" dirty="0">
                <a:latin typeface="Times New Roman" pitchFamily="18" charset="0"/>
                <a:cs typeface="Times New Roman" pitchFamily="18" charset="0"/>
              </a:rPr>
              <a:t>Hastas.</a:t>
            </a:r>
            <a:endParaRPr sz="2000" dirty="0">
              <a:latin typeface="Times New Roman" pitchFamily="18" charset="0"/>
              <a:cs typeface="Times New Roman" pitchFamily="18" charset="0"/>
            </a:endParaRPr>
          </a:p>
        </p:txBody>
      </p:sp>
      <p:sp>
        <p:nvSpPr>
          <p:cNvPr id="100" name="Google Shape;100;p15"/>
          <p:cNvSpPr txBox="1">
            <a:spLocks noGrp="1"/>
          </p:cNvSpPr>
          <p:nvPr>
            <p:ph type="body" idx="1"/>
          </p:nvPr>
        </p:nvSpPr>
        <p:spPr>
          <a:xfrm>
            <a:off x="3246142" y="3433565"/>
            <a:ext cx="8928992" cy="1143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FF0000"/>
              </a:buClr>
              <a:buSzPts val="2000"/>
              <a:buNone/>
            </a:pPr>
            <a:r>
              <a:rPr lang="en-US" sz="2000" i="1" dirty="0">
                <a:solidFill>
                  <a:srgbClr val="FF0000"/>
                </a:solidFill>
                <a:latin typeface="Calibri"/>
                <a:ea typeface="Calibri"/>
                <a:cs typeface="Calibri"/>
                <a:sym typeface="Calibri"/>
              </a:rPr>
              <a:t>PROBLEM </a:t>
            </a:r>
            <a:r>
              <a:rPr lang="en-US" sz="2000" i="1" dirty="0" smtClean="0">
                <a:solidFill>
                  <a:srgbClr val="FF0000"/>
                </a:solidFill>
                <a:latin typeface="Calibri"/>
                <a:ea typeface="Calibri"/>
                <a:cs typeface="Calibri"/>
                <a:sym typeface="Calibri"/>
              </a:rPr>
              <a:t>STATEMENT</a:t>
            </a:r>
            <a:r>
              <a:rPr lang="en-US" sz="2000" i="1" dirty="0" smtClean="0">
                <a:solidFill>
                  <a:srgbClr val="FF0000"/>
                </a:solidFill>
                <a:latin typeface="Calibri"/>
                <a:ea typeface="Calibri"/>
                <a:cs typeface="Calibri"/>
                <a:sym typeface="Calibri"/>
              </a:rPr>
              <a:t> </a:t>
            </a:r>
            <a:r>
              <a:rPr lang="en-US" sz="1800" i="1" dirty="0">
                <a:solidFill>
                  <a:srgbClr val="FF0000"/>
                </a:solidFill>
                <a:latin typeface="Calibri"/>
                <a:ea typeface="Calibri"/>
                <a:cs typeface="Calibri"/>
                <a:sym typeface="Calibri"/>
              </a:rPr>
              <a:t>:</a:t>
            </a:r>
            <a:endParaRPr sz="1800" dirty="0"/>
          </a:p>
          <a:p>
            <a:pPr marL="0" lvl="0" indent="0" algn="l" rtl="0">
              <a:lnSpc>
                <a:spcPct val="90000"/>
              </a:lnSpc>
              <a:spcBef>
                <a:spcPts val="0"/>
              </a:spcBef>
              <a:spcAft>
                <a:spcPts val="0"/>
              </a:spcAft>
              <a:buClr>
                <a:schemeClr val="dk1"/>
              </a:buClr>
              <a:buSzPts val="2000"/>
              <a:buNone/>
            </a:pPr>
            <a:endParaRPr sz="1800" dirty="0">
              <a:latin typeface="Calibri"/>
              <a:ea typeface="Calibri"/>
              <a:cs typeface="Calibri"/>
              <a:sym typeface="Calibri"/>
            </a:endParaRPr>
          </a:p>
          <a:p>
            <a:pPr marL="0" lvl="0" indent="0">
              <a:buSzPts val="1900"/>
            </a:pPr>
            <a:r>
              <a:rPr lang="en-US" sz="1800" dirty="0">
                <a:latin typeface="Times New Roman" pitchFamily="18" charset="0"/>
                <a:ea typeface="Calibri"/>
                <a:cs typeface="Times New Roman" pitchFamily="18" charset="0"/>
                <a:sym typeface="Calibri"/>
              </a:rPr>
              <a:t>Recognition of </a:t>
            </a:r>
            <a:r>
              <a:rPr lang="en-US" sz="1800" dirty="0" smtClean="0">
                <a:latin typeface="Times New Roman" pitchFamily="18" charset="0"/>
                <a:ea typeface="Calibri"/>
                <a:cs typeface="Times New Roman" pitchFamily="18" charset="0"/>
                <a:sym typeface="Calibri"/>
              </a:rPr>
              <a:t>ten  </a:t>
            </a:r>
            <a:r>
              <a:rPr lang="en-US" sz="1800" dirty="0">
                <a:latin typeface="Times New Roman" pitchFamily="18" charset="0"/>
                <a:ea typeface="Calibri"/>
                <a:cs typeface="Times New Roman" pitchFamily="18" charset="0"/>
                <a:sym typeface="Calibri"/>
              </a:rPr>
              <a:t>hand </a:t>
            </a:r>
            <a:r>
              <a:rPr lang="en-US" sz="1800" dirty="0" smtClean="0">
                <a:latin typeface="Times New Roman" pitchFamily="18" charset="0"/>
                <a:ea typeface="Calibri"/>
                <a:cs typeface="Times New Roman" pitchFamily="18" charset="0"/>
                <a:sym typeface="Calibri"/>
              </a:rPr>
              <a:t>gestures(five samyuta and five asamyuta hastas</a:t>
            </a:r>
            <a:r>
              <a:rPr lang="en-US" sz="1800" dirty="0">
                <a:latin typeface="Times New Roman" pitchFamily="18" charset="0"/>
                <a:ea typeface="Calibri"/>
                <a:cs typeface="Times New Roman" pitchFamily="18" charset="0"/>
                <a:sym typeface="Calibri"/>
              </a:rPr>
              <a:t>) frequently used by a Bharatanatyam </a:t>
            </a:r>
            <a:r>
              <a:rPr lang="en-US" sz="1800" dirty="0" smtClean="0">
                <a:latin typeface="Times New Roman" pitchFamily="18" charset="0"/>
                <a:ea typeface="Calibri"/>
                <a:cs typeface="Times New Roman" pitchFamily="18" charset="0"/>
                <a:sym typeface="Calibri"/>
              </a:rPr>
              <a:t>dancer.</a:t>
            </a:r>
            <a:endParaRPr sz="1800" dirty="0">
              <a:latin typeface="Times New Roman" pitchFamily="18" charset="0"/>
              <a:cs typeface="Times New Roman" pitchFamily="18" charset="0"/>
            </a:endParaRPr>
          </a:p>
        </p:txBody>
      </p:sp>
      <p:pic>
        <p:nvPicPr>
          <p:cNvPr id="101" name="Google Shape;101;p15"/>
          <p:cNvPicPr preferRelativeResize="0"/>
          <p:nvPr/>
        </p:nvPicPr>
        <p:blipFill rotWithShape="1">
          <a:blip r:embed="rId3">
            <a:alphaModFix/>
          </a:blip>
          <a:srcRect/>
          <a:stretch/>
        </p:blipFill>
        <p:spPr>
          <a:xfrm>
            <a:off x="742885" y="316586"/>
            <a:ext cx="2160240" cy="577205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z="2400" b="1" dirty="0" smtClean="0">
                <a:latin typeface="Times New Roman"/>
                <a:ea typeface="Calibri"/>
              </a:rPr>
              <a:t>2. OBJECTIVES</a:t>
            </a:r>
            <a:r>
              <a:rPr lang="en-US" dirty="0">
                <a:latin typeface="Times New Roman" pitchFamily="18" charset="0"/>
                <a:cs typeface="Times New Roman" pitchFamily="18" charset="0"/>
              </a:rPr>
              <a:t/>
            </a:r>
            <a:br>
              <a:rPr lang="en-US" dirty="0">
                <a:latin typeface="Times New Roman" pitchFamily="18" charset="0"/>
                <a:cs typeface="Times New Roman" pitchFamily="18" charset="0"/>
              </a:rPr>
            </a:br>
            <a:endParaRPr lang="en-IN" dirty="0"/>
          </a:p>
        </p:txBody>
      </p:sp>
      <p:sp>
        <p:nvSpPr>
          <p:cNvPr id="3" name="Text Placeholder 2"/>
          <p:cNvSpPr>
            <a:spLocks noGrp="1"/>
          </p:cNvSpPr>
          <p:nvPr>
            <p:ph type="body" idx="1"/>
          </p:nvPr>
        </p:nvSpPr>
        <p:spPr>
          <a:xfrm>
            <a:off x="1293813" y="1574157"/>
            <a:ext cx="9601200" cy="4598043"/>
          </a:xfrm>
        </p:spPr>
        <p:txBody>
          <a:bodyPr/>
          <a:lstStyle/>
          <a:p>
            <a:r>
              <a:rPr lang="en-US" dirty="0" smtClean="0"/>
              <a:t>To develop a model that automatically identify and classify different hand mudra’s</a:t>
            </a:r>
          </a:p>
          <a:p>
            <a:pPr lvl="0"/>
            <a:r>
              <a:rPr lang="en-IN" dirty="0" smtClean="0"/>
              <a:t>Image </a:t>
            </a:r>
            <a:r>
              <a:rPr lang="en-IN" dirty="0"/>
              <a:t>processing </a:t>
            </a:r>
            <a:r>
              <a:rPr lang="en-IN" dirty="0" smtClean="0"/>
              <a:t>techniques apply  </a:t>
            </a:r>
            <a:r>
              <a:rPr lang="en-IN" dirty="0"/>
              <a:t>to identify and </a:t>
            </a:r>
            <a:r>
              <a:rPr lang="en-IN" dirty="0" smtClean="0"/>
              <a:t>classify different </a:t>
            </a:r>
            <a:r>
              <a:rPr lang="en-IN" dirty="0"/>
              <a:t>hand mudras used in Bharatanatyam based on input </a:t>
            </a:r>
            <a:r>
              <a:rPr lang="en-IN" dirty="0" smtClean="0"/>
              <a:t>images.</a:t>
            </a:r>
            <a:endParaRPr lang="en-IN" dirty="0"/>
          </a:p>
          <a:p>
            <a:pPr marL="114300" indent="0">
              <a:buNone/>
            </a:pPr>
            <a:endParaRPr lang="en-IN" dirty="0"/>
          </a:p>
        </p:txBody>
      </p:sp>
    </p:spTree>
    <p:extLst>
      <p:ext uri="{BB962C8B-B14F-4D97-AF65-F5344CB8AC3E}">
        <p14:creationId xmlns:p14="http://schemas.microsoft.com/office/powerpoint/2010/main" val="3588200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000" b="1" dirty="0"/>
              <a:t>3</a:t>
            </a:r>
            <a:r>
              <a:rPr lang="en-IN" sz="2400" b="1" dirty="0" smtClean="0">
                <a:latin typeface="Times New Roman" pitchFamily="18" charset="0"/>
                <a:cs typeface="Times New Roman" pitchFamily="18" charset="0"/>
              </a:rPr>
              <a:t>. EXISTING </a:t>
            </a:r>
            <a:r>
              <a:rPr lang="en-IN" sz="2400" b="1" dirty="0">
                <a:latin typeface="Times New Roman" pitchFamily="18" charset="0"/>
                <a:cs typeface="Times New Roman" pitchFamily="18" charset="0"/>
              </a:rPr>
              <a:t>SYSTEM</a:t>
            </a:r>
            <a:endParaRPr lang="en-IN" sz="2400" b="1" dirty="0">
              <a:solidFill>
                <a:srgbClr val="FF000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1293813" y="1632857"/>
            <a:ext cx="6493827" cy="4539343"/>
          </a:xfrm>
        </p:spPr>
        <p:txBody>
          <a:bodyPr>
            <a:normAutofit/>
          </a:bodyPr>
          <a:lstStyle/>
          <a:p>
            <a:pPr marL="114300" lvl="2" indent="0" algn="just">
              <a:lnSpc>
                <a:spcPct val="150000"/>
              </a:lnSpc>
              <a:spcBef>
                <a:spcPts val="1600"/>
              </a:spcBef>
              <a:buNone/>
            </a:pPr>
            <a:r>
              <a:rPr lang="en-IN" dirty="0">
                <a:latin typeface="Times New Roman" pitchFamily="18" charset="0"/>
                <a:cs typeface="Times New Roman" pitchFamily="18" charset="0"/>
              </a:rPr>
              <a:t>There has been a lot’s of research being carried out in the field of image recognition and hand mudra recognition. They have used the traditional image processing and machine learning techniques. In Bharatanatyam hand mudras, previously the researchers are mainly focused on the asamyuta hasta classification and some are focused on samyuta hasta classification and the performance of that model are not so satisfactory. The dataset are collected from YouTube, Google, and other websites and so on. Those models consume lots of time to train the model. And they are costly.</a:t>
            </a:r>
          </a:p>
          <a:p>
            <a:pPr marL="457200" lvl="2">
              <a:spcBef>
                <a:spcPts val="1600"/>
              </a:spcBef>
              <a:buFont typeface="Arial"/>
              <a:buChar char="•"/>
            </a:pPr>
            <a:endParaRPr lang="en-IN" sz="1800" dirty="0"/>
          </a:p>
        </p:txBody>
      </p:sp>
      <p:sp>
        <p:nvSpPr>
          <p:cNvPr id="4" name="Rectangle 3"/>
          <p:cNvSpPr/>
          <p:nvPr/>
        </p:nvSpPr>
        <p:spPr>
          <a:xfrm>
            <a:off x="3048000" y="2090172"/>
            <a:ext cx="6092825" cy="523220"/>
          </a:xfrm>
          <a:prstGeom prst="rect">
            <a:avLst/>
          </a:prstGeom>
        </p:spPr>
        <p:txBody>
          <a:bodyPr>
            <a:spAutoFit/>
          </a:bodyPr>
          <a:lstStyle/>
          <a:p>
            <a:pPr lvl="2"/>
            <a:endParaRPr lang="en-US" dirty="0" smtClean="0"/>
          </a:p>
          <a:p>
            <a:pPr lvl="2"/>
            <a:endParaRPr lang="en-IN"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1646" y="752354"/>
            <a:ext cx="2442258" cy="5590572"/>
          </a:xfrm>
          <a:prstGeom prst="rect">
            <a:avLst/>
          </a:prstGeom>
        </p:spPr>
      </p:pic>
    </p:spTree>
    <p:extLst>
      <p:ext uri="{BB962C8B-B14F-4D97-AF65-F5344CB8AC3E}">
        <p14:creationId xmlns:p14="http://schemas.microsoft.com/office/powerpoint/2010/main" val="1386853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r>
              <a:rPr lang="en-IN" sz="2400" b="1" dirty="0">
                <a:latin typeface="Times New Roman" pitchFamily="18" charset="0"/>
                <a:cs typeface="Times New Roman" pitchFamily="18" charset="0"/>
              </a:rPr>
              <a:t>4</a:t>
            </a:r>
            <a:r>
              <a:rPr lang="en-IN" sz="2400" b="1" dirty="0" smtClean="0">
                <a:latin typeface="Times New Roman" pitchFamily="18" charset="0"/>
                <a:cs typeface="Times New Roman" pitchFamily="18" charset="0"/>
              </a:rPr>
              <a:t>. PROPOSED SYSTEM</a:t>
            </a:r>
            <a:endParaRPr lang="en-IN" sz="2400" b="1" dirty="0">
              <a:latin typeface="Times New Roman" pitchFamily="18" charset="0"/>
              <a:cs typeface="Times New Roman" pitchFamily="18" charset="0"/>
            </a:endParaRPr>
          </a:p>
        </p:txBody>
      </p:sp>
      <p:sp>
        <p:nvSpPr>
          <p:cNvPr id="3" name="Text Placeholder 2"/>
          <p:cNvSpPr>
            <a:spLocks noGrp="1"/>
          </p:cNvSpPr>
          <p:nvPr>
            <p:ph type="body" idx="1"/>
          </p:nvPr>
        </p:nvSpPr>
        <p:spPr>
          <a:xfrm>
            <a:off x="3946967" y="1676400"/>
            <a:ext cx="6948046" cy="4495800"/>
          </a:xfrm>
        </p:spPr>
        <p:txBody>
          <a:bodyPr>
            <a:normAutofit/>
          </a:bodyPr>
          <a:lstStyle/>
          <a:p>
            <a:pPr marL="114300" indent="0" algn="just">
              <a:lnSpc>
                <a:spcPct val="150000"/>
              </a:lnSpc>
              <a:buNone/>
            </a:pPr>
            <a:r>
              <a:rPr lang="en-IN" sz="1800" dirty="0">
                <a:latin typeface="Times New Roman" pitchFamily="18" charset="0"/>
                <a:cs typeface="Times New Roman" pitchFamily="18" charset="0"/>
              </a:rPr>
              <a:t>In hand mudra recognition I have used the Convolutional neural network which is specially used for image classification and object detection. In Bharatanatyam hand mudras I have focused on both asamyuta and samyuta hasta which are most frequently used in Bharatanatyam dance. The performance of model is increased compare to previous models and it is satisfactory. The custom dataset is used. It is cost effective and easy to learn.  </a:t>
            </a:r>
          </a:p>
          <a:p>
            <a:pPr>
              <a:lnSpc>
                <a:spcPct val="150000"/>
              </a:lnSpc>
            </a:pPr>
            <a:endParaRPr lang="en-IN" sz="1800" dirty="0">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0065" y="833377"/>
            <a:ext cx="2453833" cy="5127585"/>
          </a:xfrm>
          <a:prstGeom prst="rect">
            <a:avLst/>
          </a:prstGeom>
        </p:spPr>
      </p:pic>
    </p:spTree>
    <p:extLst>
      <p:ext uri="{BB962C8B-B14F-4D97-AF65-F5344CB8AC3E}">
        <p14:creationId xmlns:p14="http://schemas.microsoft.com/office/powerpoint/2010/main" val="367791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813" y="381000"/>
            <a:ext cx="9601200" cy="695960"/>
          </a:xfrm>
        </p:spPr>
        <p:txBody>
          <a:bodyPr>
            <a:normAutofit/>
          </a:bodyPr>
          <a:lstStyle/>
          <a:p>
            <a:r>
              <a:rPr lang="en-US" sz="2000" b="1" dirty="0" smtClean="0">
                <a:solidFill>
                  <a:srgbClr val="FF0000"/>
                </a:solidFill>
                <a:latin typeface="Calibri" pitchFamily="34" charset="0"/>
                <a:cs typeface="Calibri" pitchFamily="34" charset="0"/>
              </a:rPr>
              <a:t>METHODOLOGY USED</a:t>
            </a:r>
            <a:endParaRPr lang="en-IN" sz="2000" b="1" dirty="0">
              <a:solidFill>
                <a:srgbClr val="FF0000"/>
              </a:solidFill>
              <a:latin typeface="Calibri" pitchFamily="34" charset="0"/>
              <a:cs typeface="Calibri" pitchFamily="34" charset="0"/>
            </a:endParaRPr>
          </a:p>
        </p:txBody>
      </p:sp>
      <p:sp>
        <p:nvSpPr>
          <p:cNvPr id="3" name="Text Placeholder 2"/>
          <p:cNvSpPr>
            <a:spLocks noGrp="1"/>
          </p:cNvSpPr>
          <p:nvPr>
            <p:ph type="body" idx="1"/>
          </p:nvPr>
        </p:nvSpPr>
        <p:spPr>
          <a:xfrm>
            <a:off x="1293813" y="873760"/>
            <a:ext cx="8903483" cy="3647758"/>
          </a:xfrm>
        </p:spPr>
        <p:txBody>
          <a:bodyPr>
            <a:normAutofit/>
          </a:bodyPr>
          <a:lstStyle/>
          <a:p>
            <a:endParaRPr lang="en-US" sz="1800" b="1" dirty="0" smtClean="0"/>
          </a:p>
          <a:p>
            <a:endParaRPr lang="en-US" sz="1800" b="1" dirty="0"/>
          </a:p>
          <a:p>
            <a:pPr marL="114300" indent="0" algn="just">
              <a:buNone/>
            </a:pPr>
            <a:r>
              <a:rPr lang="en-US" sz="1600" dirty="0"/>
              <a:t>Convolutional Neural Networks (CNNs) are a class of deep learning algorithms designed to process and analyze visual data. They have been highly successful in image recognition, classification, and various other tasks that involve spatial hierarchies in data</a:t>
            </a:r>
            <a:r>
              <a:rPr lang="en-US" sz="1600" dirty="0" smtClean="0"/>
              <a:t>.</a:t>
            </a:r>
          </a:p>
        </p:txBody>
      </p:sp>
      <p:sp>
        <p:nvSpPr>
          <p:cNvPr id="4" name="Rectangle 3"/>
          <p:cNvSpPr/>
          <p:nvPr/>
        </p:nvSpPr>
        <p:spPr>
          <a:xfrm>
            <a:off x="3048000" y="2090172"/>
            <a:ext cx="6092825" cy="1015663"/>
          </a:xfrm>
          <a:prstGeom prst="rect">
            <a:avLst/>
          </a:prstGeom>
        </p:spPr>
        <p:txBody>
          <a:bodyPr>
            <a:spAutoFit/>
          </a:bodyPr>
          <a:lstStyle/>
          <a:p>
            <a:pPr lvl="2"/>
            <a:endParaRPr lang="en-IN" sz="1800" dirty="0"/>
          </a:p>
          <a:p>
            <a:pPr lvl="2"/>
            <a:r>
              <a:rPr lang="en-US" dirty="0" smtClean="0"/>
              <a:t>.</a:t>
            </a:r>
            <a:endParaRPr lang="en-IN" sz="1800" dirty="0"/>
          </a:p>
          <a:p>
            <a:r>
              <a:rPr lang="en-US" dirty="0"/>
              <a:t/>
            </a:r>
            <a:br>
              <a:rPr lang="en-US" dirty="0"/>
            </a:br>
            <a:endParaRPr lang="en-IN" dirty="0"/>
          </a:p>
        </p:txBody>
      </p:sp>
      <p:sp>
        <p:nvSpPr>
          <p:cNvPr id="9" name="AutoShape 2" descr="Basic architecture of CNN. | Download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1" name="TextBox 10"/>
          <p:cNvSpPr txBox="1"/>
          <p:nvPr/>
        </p:nvSpPr>
        <p:spPr>
          <a:xfrm flipH="1">
            <a:off x="1859280" y="1270000"/>
            <a:ext cx="7281544" cy="923330"/>
          </a:xfrm>
          <a:prstGeom prst="rect">
            <a:avLst/>
          </a:prstGeom>
          <a:noFill/>
        </p:spPr>
        <p:txBody>
          <a:bodyPr wrap="square" rtlCol="0">
            <a:spAutoFit/>
          </a:bodyPr>
          <a:lstStyle/>
          <a:p>
            <a:r>
              <a:rPr lang="en-US" sz="1800" b="1" dirty="0"/>
              <a:t>CONVOLUTIONAL NEURAL NETWORK (CNN)</a:t>
            </a:r>
            <a:br>
              <a:rPr lang="en-US" sz="1800" b="1" dirty="0"/>
            </a:br>
            <a:r>
              <a:rPr lang="en-US" sz="1800" b="1" dirty="0"/>
              <a:t/>
            </a:r>
            <a:br>
              <a:rPr lang="en-US" sz="1800" b="1" dirty="0"/>
            </a:br>
            <a:endParaRPr lang="en-IN" sz="1800" b="1" dirty="0"/>
          </a:p>
        </p:txBody>
      </p:sp>
      <p:pic>
        <p:nvPicPr>
          <p:cNvPr id="10" name="Picture 9"/>
          <p:cNvPicPr/>
          <p:nvPr/>
        </p:nvPicPr>
        <p:blipFill>
          <a:blip r:embed="rId2">
            <a:extLst>
              <a:ext uri="{28A0092B-C50C-407E-A947-70E740481C1C}">
                <a14:useLocalDpi xmlns:a14="http://schemas.microsoft.com/office/drawing/2010/main" val="0"/>
              </a:ext>
            </a:extLst>
          </a:blip>
          <a:srcRect/>
          <a:stretch>
            <a:fillRect/>
          </a:stretch>
        </p:blipFill>
        <p:spPr bwMode="auto">
          <a:xfrm>
            <a:off x="2534856" y="3105835"/>
            <a:ext cx="6605969" cy="2612058"/>
          </a:xfrm>
          <a:prstGeom prst="rect">
            <a:avLst/>
          </a:prstGeom>
          <a:noFill/>
          <a:ln>
            <a:noFill/>
          </a:ln>
          <a:effectLst/>
          <a:extLst/>
        </p:spPr>
      </p:pic>
      <p:sp>
        <p:nvSpPr>
          <p:cNvPr id="5" name="Rectangle 4"/>
          <p:cNvSpPr/>
          <p:nvPr/>
        </p:nvSpPr>
        <p:spPr>
          <a:xfrm>
            <a:off x="4863780" y="5844170"/>
            <a:ext cx="2752362" cy="369332"/>
          </a:xfrm>
          <a:prstGeom prst="rect">
            <a:avLst/>
          </a:prstGeom>
        </p:spPr>
        <p:txBody>
          <a:bodyPr wrap="square">
            <a:spAutoFit/>
          </a:bodyPr>
          <a:lstStyle/>
          <a:p>
            <a:r>
              <a:rPr lang="en-IN" sz="1800" b="1" dirty="0" smtClean="0"/>
              <a:t>CNN ARCHITECTURE</a:t>
            </a:r>
            <a:endParaRPr lang="en-IN" sz="1800" b="1" dirty="0"/>
          </a:p>
        </p:txBody>
      </p:sp>
    </p:spTree>
    <p:extLst>
      <p:ext uri="{BB962C8B-B14F-4D97-AF65-F5344CB8AC3E}">
        <p14:creationId xmlns:p14="http://schemas.microsoft.com/office/powerpoint/2010/main" val="3778687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solidFill>
                  <a:srgbClr val="FF0000"/>
                </a:solidFill>
              </a:rPr>
              <a:t>Custom Dataset</a:t>
            </a:r>
            <a:endParaRPr lang="en-IN" sz="2400" dirty="0">
              <a:solidFill>
                <a:srgbClr val="FF0000"/>
              </a:solidFill>
            </a:endParaRPr>
          </a:p>
        </p:txBody>
      </p:sp>
      <p:sp>
        <p:nvSpPr>
          <p:cNvPr id="3" name="Text Placeholder 2"/>
          <p:cNvSpPr>
            <a:spLocks noGrp="1"/>
          </p:cNvSpPr>
          <p:nvPr>
            <p:ph type="body" idx="1"/>
          </p:nvPr>
        </p:nvSpPr>
        <p:spPr/>
        <p:txBody>
          <a:bodyPr/>
          <a:lstStyle/>
          <a:p>
            <a:endParaRPr lang="en-US" dirty="0" smtClean="0"/>
          </a:p>
          <a:p>
            <a:pPr marL="114300" indent="0">
              <a:buNone/>
            </a:pPr>
            <a:endParaRPr lang="en-US" dirty="0"/>
          </a:p>
          <a:p>
            <a:pPr marL="114300" indent="0">
              <a:buNone/>
            </a:pPr>
            <a:r>
              <a:rPr lang="en-US" sz="1600" b="1" dirty="0" smtClean="0">
                <a:latin typeface="Times New Roman" pitchFamily="18" charset="0"/>
                <a:cs typeface="Times New Roman" pitchFamily="18" charset="0"/>
              </a:rPr>
              <a:t>    </a:t>
            </a:r>
            <a:r>
              <a:rPr lang="en-IN" sz="1400" b="1" dirty="0">
                <a:latin typeface="Times New Roman" pitchFamily="18" charset="0"/>
                <a:cs typeface="Times New Roman" pitchFamily="18" charset="0"/>
              </a:rPr>
              <a:t>Anjali	</a:t>
            </a:r>
            <a:r>
              <a:rPr lang="en-IN" sz="1400" b="1" dirty="0" smtClean="0">
                <a:latin typeface="Times New Roman" pitchFamily="18" charset="0"/>
                <a:cs typeface="Times New Roman" pitchFamily="18" charset="0"/>
              </a:rPr>
              <a:t>            Ardhachandra</a:t>
            </a:r>
            <a:endParaRPr lang="en-IN" sz="1400" b="1" dirty="0">
              <a:latin typeface="Times New Roman" pitchFamily="18" charset="0"/>
              <a:cs typeface="Times New Roman" pitchFamily="18" charset="0"/>
            </a:endParaRPr>
          </a:p>
        </p:txBody>
      </p:sp>
      <p:pic>
        <p:nvPicPr>
          <p:cNvPr id="4" name="Picture 3" descr="E:\oridata\Pataka\IMG20240619114647.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65924" y="4961396"/>
            <a:ext cx="1405134" cy="1294527"/>
          </a:xfrm>
          <a:prstGeom prst="rect">
            <a:avLst/>
          </a:prstGeom>
          <a:noFill/>
          <a:ln>
            <a:noFill/>
          </a:ln>
        </p:spPr>
      </p:pic>
      <p:pic>
        <p:nvPicPr>
          <p:cNvPr id="5" name="Picture 4" descr="E:\oridata\Vyagraha\IMG20240619123733.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6628" y="3407938"/>
            <a:ext cx="1273215" cy="1208023"/>
          </a:xfrm>
          <a:prstGeom prst="rect">
            <a:avLst/>
          </a:prstGeom>
          <a:noFill/>
          <a:ln>
            <a:noFill/>
          </a:ln>
        </p:spPr>
      </p:pic>
      <p:pic>
        <p:nvPicPr>
          <p:cNvPr id="6" name="Picture 5" descr="E:\oridata\Shikara\IMG20240619120357.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96628" y="1655181"/>
            <a:ext cx="1273215" cy="1226913"/>
          </a:xfrm>
          <a:prstGeom prst="rect">
            <a:avLst/>
          </a:prstGeom>
          <a:noFill/>
          <a:ln>
            <a:noFill/>
          </a:ln>
        </p:spPr>
      </p:pic>
      <p:pic>
        <p:nvPicPr>
          <p:cNvPr id="7" name="Picture 6" descr="E:\oridata\Ardhachandra\IMG20240619123837.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65924" y="1655181"/>
            <a:ext cx="1405134" cy="1226914"/>
          </a:xfrm>
          <a:prstGeom prst="rect">
            <a:avLst/>
          </a:prstGeom>
          <a:noFill/>
          <a:ln>
            <a:noFill/>
          </a:ln>
        </p:spPr>
      </p:pic>
      <p:pic>
        <p:nvPicPr>
          <p:cNvPr id="8" name="Picture 7" descr="E:\oridata\Mushti\IMG20240619121917.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84789" y="5031487"/>
            <a:ext cx="1519967" cy="1224436"/>
          </a:xfrm>
          <a:prstGeom prst="rect">
            <a:avLst/>
          </a:prstGeom>
          <a:noFill/>
          <a:ln>
            <a:noFill/>
          </a:ln>
        </p:spPr>
      </p:pic>
      <p:pic>
        <p:nvPicPr>
          <p:cNvPr id="9" name="Picture 8" descr="E:\oridata\Matsya\IMG20240619132334.jpg"/>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865924" y="3407939"/>
            <a:ext cx="1405134" cy="1220121"/>
          </a:xfrm>
          <a:prstGeom prst="rect">
            <a:avLst/>
          </a:prstGeom>
          <a:noFill/>
          <a:ln>
            <a:noFill/>
          </a:ln>
        </p:spPr>
      </p:pic>
      <p:pic>
        <p:nvPicPr>
          <p:cNvPr id="10" name="Picture 9" descr="E:\oridata\Shivalinga\IMG20240702123110_01.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945062" y="3407940"/>
            <a:ext cx="1351566" cy="1220120"/>
          </a:xfrm>
          <a:prstGeom prst="rect">
            <a:avLst/>
          </a:prstGeom>
          <a:noFill/>
          <a:ln>
            <a:noFill/>
          </a:ln>
        </p:spPr>
      </p:pic>
      <p:pic>
        <p:nvPicPr>
          <p:cNvPr id="11" name="Picture 10" descr="E:\oridata\Katskaavardanm\IMG20240702124052.jpg"/>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284789" y="3407939"/>
            <a:ext cx="1581135" cy="1220121"/>
          </a:xfrm>
          <a:prstGeom prst="rect">
            <a:avLst/>
          </a:prstGeom>
          <a:noFill/>
          <a:ln>
            <a:noFill/>
          </a:ln>
        </p:spPr>
      </p:pic>
      <p:pic>
        <p:nvPicPr>
          <p:cNvPr id="12" name="Picture 11" descr="E:\oridata\Samputa\IMG20240620125429.jpg"/>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945062" y="1655181"/>
            <a:ext cx="1351566" cy="1226914"/>
          </a:xfrm>
          <a:prstGeom prst="rect">
            <a:avLst/>
          </a:prstGeom>
          <a:noFill/>
          <a:ln>
            <a:noFill/>
          </a:ln>
        </p:spPr>
      </p:pic>
      <p:pic>
        <p:nvPicPr>
          <p:cNvPr id="13" name="Picture 12" descr="E:\oridata\Anjali\IMG20240619131634.jpg"/>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284789" y="1655180"/>
            <a:ext cx="1581135" cy="1226915"/>
          </a:xfrm>
          <a:prstGeom prst="rect">
            <a:avLst/>
          </a:prstGeom>
          <a:noFill/>
          <a:ln>
            <a:noFill/>
          </a:ln>
        </p:spPr>
      </p:pic>
      <p:sp>
        <p:nvSpPr>
          <p:cNvPr id="14" name="Rectangle 13"/>
          <p:cNvSpPr/>
          <p:nvPr/>
        </p:nvSpPr>
        <p:spPr>
          <a:xfrm>
            <a:off x="1284789" y="4628060"/>
            <a:ext cx="1519968" cy="307777"/>
          </a:xfrm>
          <a:prstGeom prst="rect">
            <a:avLst/>
          </a:prstGeom>
        </p:spPr>
        <p:txBody>
          <a:bodyPr wrap="none">
            <a:spAutoFit/>
          </a:bodyPr>
          <a:lstStyle/>
          <a:p>
            <a:r>
              <a:rPr lang="en-IN" b="1" dirty="0">
                <a:latin typeface="Times New Roman" pitchFamily="18" charset="0"/>
                <a:cs typeface="Times New Roman" pitchFamily="18" charset="0"/>
              </a:rPr>
              <a:t>Katskaavardanm</a:t>
            </a:r>
          </a:p>
        </p:txBody>
      </p:sp>
      <p:sp>
        <p:nvSpPr>
          <p:cNvPr id="15" name="Rectangle 14"/>
          <p:cNvSpPr/>
          <p:nvPr/>
        </p:nvSpPr>
        <p:spPr>
          <a:xfrm>
            <a:off x="3187617" y="4628060"/>
            <a:ext cx="753732" cy="307777"/>
          </a:xfrm>
          <a:prstGeom prst="rect">
            <a:avLst/>
          </a:prstGeom>
        </p:spPr>
        <p:txBody>
          <a:bodyPr wrap="none">
            <a:spAutoFit/>
          </a:bodyPr>
          <a:lstStyle/>
          <a:p>
            <a:r>
              <a:rPr lang="en-IN" b="1" dirty="0">
                <a:latin typeface="Times New Roman" pitchFamily="18" charset="0"/>
                <a:cs typeface="Times New Roman" pitchFamily="18" charset="0"/>
              </a:rPr>
              <a:t>Matsya</a:t>
            </a:r>
          </a:p>
        </p:txBody>
      </p:sp>
      <p:sp>
        <p:nvSpPr>
          <p:cNvPr id="16" name="Rectangle 15"/>
          <p:cNvSpPr/>
          <p:nvPr/>
        </p:nvSpPr>
        <p:spPr>
          <a:xfrm>
            <a:off x="1688745" y="6255923"/>
            <a:ext cx="732893" cy="307777"/>
          </a:xfrm>
          <a:prstGeom prst="rect">
            <a:avLst/>
          </a:prstGeom>
        </p:spPr>
        <p:txBody>
          <a:bodyPr wrap="none">
            <a:spAutoFit/>
          </a:bodyPr>
          <a:lstStyle/>
          <a:p>
            <a:r>
              <a:rPr lang="en-IN" b="1" dirty="0">
                <a:latin typeface="Times New Roman" pitchFamily="18" charset="0"/>
                <a:cs typeface="Times New Roman" pitchFamily="18" charset="0"/>
              </a:rPr>
              <a:t>Mushti</a:t>
            </a:r>
          </a:p>
        </p:txBody>
      </p:sp>
      <p:sp>
        <p:nvSpPr>
          <p:cNvPr id="17" name="Rectangle 16"/>
          <p:cNvSpPr/>
          <p:nvPr/>
        </p:nvSpPr>
        <p:spPr>
          <a:xfrm>
            <a:off x="3198838" y="6220676"/>
            <a:ext cx="721672" cy="307777"/>
          </a:xfrm>
          <a:prstGeom prst="rect">
            <a:avLst/>
          </a:prstGeom>
        </p:spPr>
        <p:txBody>
          <a:bodyPr wrap="none">
            <a:spAutoFit/>
          </a:bodyPr>
          <a:lstStyle/>
          <a:p>
            <a:r>
              <a:rPr lang="en-IN" b="1" dirty="0">
                <a:latin typeface="Times New Roman" pitchFamily="18" charset="0"/>
                <a:cs typeface="Times New Roman" pitchFamily="18" charset="0"/>
              </a:rPr>
              <a:t>Pataka</a:t>
            </a:r>
          </a:p>
        </p:txBody>
      </p:sp>
      <p:sp>
        <p:nvSpPr>
          <p:cNvPr id="18" name="Rectangle 17"/>
          <p:cNvSpPr/>
          <p:nvPr/>
        </p:nvSpPr>
        <p:spPr>
          <a:xfrm>
            <a:off x="5170240" y="2882095"/>
            <a:ext cx="870751" cy="307777"/>
          </a:xfrm>
          <a:prstGeom prst="rect">
            <a:avLst/>
          </a:prstGeom>
        </p:spPr>
        <p:txBody>
          <a:bodyPr wrap="none">
            <a:spAutoFit/>
          </a:bodyPr>
          <a:lstStyle/>
          <a:p>
            <a:r>
              <a:rPr lang="en-IN" b="1" dirty="0">
                <a:latin typeface="Times New Roman" pitchFamily="18" charset="0"/>
                <a:cs typeface="Times New Roman" pitchFamily="18" charset="0"/>
              </a:rPr>
              <a:t>Samputa</a:t>
            </a:r>
          </a:p>
        </p:txBody>
      </p:sp>
      <p:sp>
        <p:nvSpPr>
          <p:cNvPr id="19" name="Rectangle 18"/>
          <p:cNvSpPr/>
          <p:nvPr/>
        </p:nvSpPr>
        <p:spPr>
          <a:xfrm>
            <a:off x="6541719" y="2882095"/>
            <a:ext cx="792205" cy="307777"/>
          </a:xfrm>
          <a:prstGeom prst="rect">
            <a:avLst/>
          </a:prstGeom>
        </p:spPr>
        <p:txBody>
          <a:bodyPr wrap="none">
            <a:spAutoFit/>
          </a:bodyPr>
          <a:lstStyle/>
          <a:p>
            <a:r>
              <a:rPr lang="en-IN" b="1" dirty="0">
                <a:latin typeface="Times New Roman" pitchFamily="18" charset="0"/>
                <a:cs typeface="Times New Roman" pitchFamily="18" charset="0"/>
              </a:rPr>
              <a:t>Shikara</a:t>
            </a:r>
          </a:p>
        </p:txBody>
      </p:sp>
      <p:sp>
        <p:nvSpPr>
          <p:cNvPr id="20" name="Rectangle 19"/>
          <p:cNvSpPr/>
          <p:nvPr/>
        </p:nvSpPr>
        <p:spPr>
          <a:xfrm>
            <a:off x="5059634" y="4615962"/>
            <a:ext cx="990977" cy="307777"/>
          </a:xfrm>
          <a:prstGeom prst="rect">
            <a:avLst/>
          </a:prstGeom>
        </p:spPr>
        <p:txBody>
          <a:bodyPr wrap="none">
            <a:spAutoFit/>
          </a:bodyPr>
          <a:lstStyle/>
          <a:p>
            <a:r>
              <a:rPr lang="en-IN" b="1" dirty="0">
                <a:latin typeface="Times New Roman" pitchFamily="18" charset="0"/>
                <a:cs typeface="Times New Roman" pitchFamily="18" charset="0"/>
              </a:rPr>
              <a:t>Shivalinga</a:t>
            </a:r>
          </a:p>
        </p:txBody>
      </p:sp>
      <p:sp>
        <p:nvSpPr>
          <p:cNvPr id="21" name="Rectangle 20"/>
          <p:cNvSpPr/>
          <p:nvPr/>
        </p:nvSpPr>
        <p:spPr>
          <a:xfrm>
            <a:off x="6454494" y="4615961"/>
            <a:ext cx="942887" cy="307777"/>
          </a:xfrm>
          <a:prstGeom prst="rect">
            <a:avLst/>
          </a:prstGeom>
        </p:spPr>
        <p:txBody>
          <a:bodyPr wrap="none">
            <a:spAutoFit/>
          </a:bodyPr>
          <a:lstStyle/>
          <a:p>
            <a:r>
              <a:rPr lang="en-IN" b="1" dirty="0">
                <a:latin typeface="Times New Roman" pitchFamily="18" charset="0"/>
                <a:cs typeface="Times New Roman" pitchFamily="18" charset="0"/>
              </a:rPr>
              <a:t>Vyagraha</a:t>
            </a:r>
          </a:p>
        </p:txBody>
      </p:sp>
      <p:sp>
        <p:nvSpPr>
          <p:cNvPr id="23" name="TextBox 22"/>
          <p:cNvSpPr txBox="1"/>
          <p:nvPr/>
        </p:nvSpPr>
        <p:spPr>
          <a:xfrm>
            <a:off x="4945062" y="5312780"/>
            <a:ext cx="4569328" cy="1538883"/>
          </a:xfrm>
          <a:prstGeom prst="rect">
            <a:avLst/>
          </a:prstGeom>
          <a:noFill/>
        </p:spPr>
        <p:txBody>
          <a:bodyPr wrap="square" rtlCol="0">
            <a:spAutoFit/>
          </a:bodyPr>
          <a:lstStyle/>
          <a:p>
            <a:r>
              <a:rPr lang="en-US" sz="1600" dirty="0" smtClean="0">
                <a:latin typeface="Times New Roman" pitchFamily="18" charset="0"/>
                <a:cs typeface="Times New Roman" pitchFamily="18" charset="0"/>
              </a:rPr>
              <a:t>In this dataset </a:t>
            </a:r>
          </a:p>
          <a:p>
            <a:r>
              <a:rPr lang="en-IN" sz="1600" dirty="0" smtClean="0">
                <a:latin typeface="Times New Roman" pitchFamily="18" charset="0"/>
                <a:cs typeface="Times New Roman" pitchFamily="18" charset="0"/>
              </a:rPr>
              <a:t>classes – 10</a:t>
            </a:r>
          </a:p>
          <a:p>
            <a:r>
              <a:rPr lang="en-US" sz="1600" dirty="0" smtClean="0">
                <a:latin typeface="Times New Roman" pitchFamily="18" charset="0"/>
                <a:cs typeface="Times New Roman" pitchFamily="18" charset="0"/>
              </a:rPr>
              <a:t>Total image – 13,551</a:t>
            </a:r>
          </a:p>
          <a:p>
            <a:r>
              <a:rPr lang="en-US" sz="1600" dirty="0" smtClean="0">
                <a:latin typeface="Times New Roman" pitchFamily="18" charset="0"/>
                <a:cs typeface="Times New Roman" pitchFamily="18" charset="0"/>
              </a:rPr>
              <a:t>This dataset is splinted into training(10,844) and validation(2,707).  </a:t>
            </a:r>
          </a:p>
          <a:p>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2822207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Schematic view of mudra recognition process</a:t>
            </a:r>
            <a:r>
              <a:rPr lang="en-IN" dirty="0"/>
              <a:t/>
            </a:r>
            <a:br>
              <a:rPr lang="en-IN" dirty="0"/>
            </a:br>
            <a:endParaRPr lang="en-IN" dirty="0"/>
          </a:p>
        </p:txBody>
      </p:sp>
      <p:sp>
        <p:nvSpPr>
          <p:cNvPr id="3" name="Text Placeholder 2"/>
          <p:cNvSpPr>
            <a:spLocks noGrp="1"/>
          </p:cNvSpPr>
          <p:nvPr>
            <p:ph type="body" idx="1"/>
          </p:nvPr>
        </p:nvSpPr>
        <p:spPr>
          <a:xfrm>
            <a:off x="1293813" y="2060294"/>
            <a:ext cx="9601200" cy="4111906"/>
          </a:xfrm>
        </p:spPr>
        <p:txBody>
          <a:bodyPr/>
          <a:lstStyle/>
          <a:p>
            <a:endParaRPr lang="en-IN" dirty="0"/>
          </a:p>
        </p:txBody>
      </p:sp>
      <p:sp>
        <p:nvSpPr>
          <p:cNvPr id="6" name="Rectangle 5"/>
          <p:cNvSpPr/>
          <p:nvPr/>
        </p:nvSpPr>
        <p:spPr>
          <a:xfrm>
            <a:off x="1342664" y="3264060"/>
            <a:ext cx="2083443" cy="113431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2"/>
                </a:solidFill>
                <a:latin typeface="Times New Roman" pitchFamily="18" charset="0"/>
                <a:cs typeface="Times New Roman" pitchFamily="18" charset="0"/>
              </a:rPr>
              <a:t>CAPTURE IMAGE/BROWSE IMAGE</a:t>
            </a:r>
            <a:endParaRPr lang="en-IN" b="1" dirty="0">
              <a:solidFill>
                <a:schemeClr val="bg2"/>
              </a:solidFill>
              <a:latin typeface="Times New Roman" pitchFamily="18" charset="0"/>
              <a:cs typeface="Times New Roman" pitchFamily="18" charset="0"/>
            </a:endParaRPr>
          </a:p>
        </p:txBody>
      </p:sp>
      <p:cxnSp>
        <p:nvCxnSpPr>
          <p:cNvPr id="8" name="Straight Arrow Connector 7"/>
          <p:cNvCxnSpPr/>
          <p:nvPr/>
        </p:nvCxnSpPr>
        <p:spPr>
          <a:xfrm>
            <a:off x="3426107" y="3854368"/>
            <a:ext cx="416688" cy="0"/>
          </a:xfrm>
          <a:prstGeom prst="straightConnector1">
            <a:avLst/>
          </a:prstGeom>
          <a:ln>
            <a:solidFill>
              <a:schemeClr val="bg2"/>
            </a:solidFill>
            <a:tailEnd type="arrow"/>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842794" y="3264060"/>
            <a:ext cx="1342663" cy="1134319"/>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2"/>
                </a:solidFill>
                <a:latin typeface="Times New Roman" pitchFamily="18" charset="0"/>
                <a:cs typeface="Times New Roman" pitchFamily="18" charset="0"/>
              </a:rPr>
              <a:t>PRE-PROCESS</a:t>
            </a:r>
            <a:endParaRPr lang="en-IN" b="1" dirty="0">
              <a:solidFill>
                <a:schemeClr val="bg2"/>
              </a:solidFill>
              <a:latin typeface="Times New Roman" pitchFamily="18" charset="0"/>
              <a:cs typeface="Times New Roman" pitchFamily="18" charset="0"/>
            </a:endParaRPr>
          </a:p>
        </p:txBody>
      </p:sp>
      <p:cxnSp>
        <p:nvCxnSpPr>
          <p:cNvPr id="11" name="Straight Arrow Connector 10"/>
          <p:cNvCxnSpPr/>
          <p:nvPr/>
        </p:nvCxnSpPr>
        <p:spPr>
          <a:xfrm>
            <a:off x="5185457" y="3848581"/>
            <a:ext cx="416687" cy="0"/>
          </a:xfrm>
          <a:prstGeom prst="straightConnector1">
            <a:avLst/>
          </a:prstGeom>
          <a:ln>
            <a:solidFill>
              <a:schemeClr val="bg2"/>
            </a:solidFill>
            <a:tailEnd type="arrow"/>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5636870" y="3264060"/>
            <a:ext cx="1643605" cy="1134320"/>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2"/>
                </a:solidFill>
                <a:latin typeface="Times New Roman" pitchFamily="18" charset="0"/>
                <a:cs typeface="Times New Roman" pitchFamily="18" charset="0"/>
              </a:rPr>
              <a:t>SEGMENTAION</a:t>
            </a:r>
            <a:endParaRPr lang="en-IN" b="1" dirty="0">
              <a:solidFill>
                <a:schemeClr val="bg2"/>
              </a:solidFill>
              <a:latin typeface="Times New Roman" pitchFamily="18" charset="0"/>
              <a:cs typeface="Times New Roman" pitchFamily="18" charset="0"/>
            </a:endParaRPr>
          </a:p>
        </p:txBody>
      </p:sp>
      <p:cxnSp>
        <p:nvCxnSpPr>
          <p:cNvPr id="14" name="Straight Arrow Connector 13"/>
          <p:cNvCxnSpPr/>
          <p:nvPr/>
        </p:nvCxnSpPr>
        <p:spPr>
          <a:xfrm>
            <a:off x="7280475" y="3831219"/>
            <a:ext cx="370390" cy="0"/>
          </a:xfrm>
          <a:prstGeom prst="straightConnector1">
            <a:avLst/>
          </a:prstGeom>
          <a:ln>
            <a:solidFill>
              <a:schemeClr val="bg2"/>
            </a:solidFill>
            <a:tailEnd type="arrow"/>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7650865" y="3264060"/>
            <a:ext cx="1736203" cy="1134319"/>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2"/>
                </a:solidFill>
                <a:latin typeface="Times New Roman" pitchFamily="18" charset="0"/>
                <a:cs typeface="Times New Roman" pitchFamily="18" charset="0"/>
              </a:rPr>
              <a:t>FEATURE EXTRACTION</a:t>
            </a:r>
            <a:endParaRPr lang="en-IN" b="1" dirty="0">
              <a:solidFill>
                <a:schemeClr val="bg2"/>
              </a:solidFill>
              <a:latin typeface="Times New Roman" pitchFamily="18" charset="0"/>
              <a:cs typeface="Times New Roman" pitchFamily="18" charset="0"/>
            </a:endParaRPr>
          </a:p>
        </p:txBody>
      </p:sp>
      <p:cxnSp>
        <p:nvCxnSpPr>
          <p:cNvPr id="17" name="Straight Arrow Connector 16"/>
          <p:cNvCxnSpPr/>
          <p:nvPr/>
        </p:nvCxnSpPr>
        <p:spPr>
          <a:xfrm>
            <a:off x="9387068" y="3854368"/>
            <a:ext cx="370390" cy="0"/>
          </a:xfrm>
          <a:prstGeom prst="straightConnector1">
            <a:avLst/>
          </a:prstGeom>
          <a:ln>
            <a:solidFill>
              <a:schemeClr val="bg2"/>
            </a:solidFill>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9757458" y="3264060"/>
            <a:ext cx="1088020" cy="1215343"/>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2"/>
                </a:solidFill>
                <a:latin typeface="Times New Roman" pitchFamily="18" charset="0"/>
                <a:cs typeface="Times New Roman" pitchFamily="18" charset="0"/>
              </a:rPr>
              <a:t>CLASSIFICATION</a:t>
            </a:r>
            <a:endParaRPr lang="en-IN" b="1" dirty="0">
              <a:solidFill>
                <a:schemeClr val="bg2"/>
              </a:solidFill>
              <a:latin typeface="Times New Roman" pitchFamily="18" charset="0"/>
              <a:cs typeface="Times New Roman" pitchFamily="18" charset="0"/>
            </a:endParaRPr>
          </a:p>
        </p:txBody>
      </p:sp>
    </p:spTree>
    <p:extLst>
      <p:ext uri="{BB962C8B-B14F-4D97-AF65-F5344CB8AC3E}">
        <p14:creationId xmlns:p14="http://schemas.microsoft.com/office/powerpoint/2010/main" val="15386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Serenity 16x9">
  <a:themeElements>
    <a:clrScheme name="Serenity_16x9">
      <a:dk1>
        <a:srgbClr val="164B4F"/>
      </a:dk1>
      <a:lt1>
        <a:srgbClr val="FFFFFF"/>
      </a:lt1>
      <a:dk2>
        <a:srgbClr val="000000"/>
      </a:dk2>
      <a:lt2>
        <a:srgbClr val="C5E5EC"/>
      </a:lt2>
      <a:accent1>
        <a:srgbClr val="1B91A1"/>
      </a:accent1>
      <a:accent2>
        <a:srgbClr val="46AC6F"/>
      </a:accent2>
      <a:accent3>
        <a:srgbClr val="37AFD5"/>
      </a:accent3>
      <a:accent4>
        <a:srgbClr val="6786A9"/>
      </a:accent4>
      <a:accent5>
        <a:srgbClr val="90A693"/>
      </a:accent5>
      <a:accent6>
        <a:srgbClr val="389066"/>
      </a:accent6>
      <a:hlink>
        <a:srgbClr val="27A99A"/>
      </a:hlink>
      <a:folHlink>
        <a:srgbClr val="94AE9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Serenity">
      <a:dk1>
        <a:srgbClr val="164B4F"/>
      </a:dk1>
      <a:lt1>
        <a:srgbClr val="FFFFFF"/>
      </a:lt1>
      <a:dk2>
        <a:srgbClr val="000000"/>
      </a:dk2>
      <a:lt2>
        <a:srgbClr val="C5E5EC"/>
      </a:lt2>
      <a:accent1>
        <a:srgbClr val="1B91A1"/>
      </a:accent1>
      <a:accent2>
        <a:srgbClr val="46AC6F"/>
      </a:accent2>
      <a:accent3>
        <a:srgbClr val="37AFD5"/>
      </a:accent3>
      <a:accent4>
        <a:srgbClr val="6786A9"/>
      </a:accent4>
      <a:accent5>
        <a:srgbClr val="90A693"/>
      </a:accent5>
      <a:accent6>
        <a:srgbClr val="389066"/>
      </a:accent6>
      <a:hlink>
        <a:srgbClr val="27A99A"/>
      </a:hlink>
      <a:folHlink>
        <a:srgbClr val="94AE9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609</TotalTime>
  <Words>540</Words>
  <Application>Microsoft Office PowerPoint</Application>
  <PresentationFormat>Custom</PresentationFormat>
  <Paragraphs>75</Paragraphs>
  <Slides>17</Slides>
  <Notes>4</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Serenity 16x9</vt:lpstr>
      <vt:lpstr>A Systematic Approach for Bharatanatyam Hand Mudra Classification by Employing CNN </vt:lpstr>
      <vt:lpstr>Content </vt:lpstr>
      <vt:lpstr>1. INTRODUCTION         A distinctive feature of Bharatanatyam Dance is the use of expressive Hastas. Hastas refers to a variety of hand symbols that a dancer can use. They can be classified as Asamyuta Hastas (Single hand gestures) and Samyuta Hastas (Double hand gestures). There exist 28 Asamyuta Hastas and 24 Samyuta Hastas.</vt:lpstr>
      <vt:lpstr>2. OBJECTIVES </vt:lpstr>
      <vt:lpstr>3. EXISTING SYSTEM</vt:lpstr>
      <vt:lpstr>   4. PROPOSED SYSTEM</vt:lpstr>
      <vt:lpstr>METHODOLOGY USED</vt:lpstr>
      <vt:lpstr>Custom Dataset</vt:lpstr>
      <vt:lpstr>Schematic view of mudra recognition process </vt:lpstr>
      <vt:lpstr>5. IMPLEMENTATION</vt:lpstr>
      <vt:lpstr>6. SCREENSHOTS</vt:lpstr>
      <vt:lpstr> </vt:lpstr>
      <vt:lpstr>SEGMENT IMAGE</vt:lpstr>
      <vt:lpstr>FEATURE EXTRACTION</vt:lpstr>
      <vt:lpstr>CLASSIFY IMAGE</vt:lpstr>
      <vt:lpstr>7. 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Mudra  Recognition  (deep learning project)</dc:title>
  <cp:lastModifiedBy>919632685770</cp:lastModifiedBy>
  <cp:revision>43</cp:revision>
  <dcterms:modified xsi:type="dcterms:W3CDTF">2024-08-22T11:06:28Z</dcterms:modified>
</cp:coreProperties>
</file>